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y="6858000" cx="12192000"/>
  <p:notesSz cx="6858000" cy="9144000"/>
  <p:embeddedFontLst>
    <p:embeddedFont>
      <p:font typeface="Roboto Black"/>
      <p:bold r:id="rId31"/>
      <p:boldItalic r:id="rId32"/>
    </p:embeddedFont>
    <p:embeddedFont>
      <p:font typeface="Roboto Medium"/>
      <p:regular r:id="rId33"/>
      <p:bold r:id="rId34"/>
      <p:italic r:id="rId35"/>
      <p:boldItalic r:id="rId36"/>
    </p:embeddedFont>
    <p:embeddedFont>
      <p:font typeface="Roboto"/>
      <p:regular r:id="rId37"/>
      <p:bold r:id="rId38"/>
      <p:italic r:id="rId39"/>
      <p:boldItalic r:id="rId40"/>
    </p:embeddedFont>
    <p:embeddedFont>
      <p:font typeface="Oswald"/>
      <p:regular r:id="rId41"/>
      <p:bold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3" roundtripDataSignature="AMtx7mgP3/zAmRhQezGPPMCVhwP1asVSX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Roboto-boldItalic.fntdata"/><Relationship Id="rId20" Type="http://schemas.openxmlformats.org/officeDocument/2006/relationships/slide" Target="slides/slide16.xml"/><Relationship Id="rId42" Type="http://schemas.openxmlformats.org/officeDocument/2006/relationships/font" Target="fonts/Oswald-bold.fntdata"/><Relationship Id="rId41" Type="http://schemas.openxmlformats.org/officeDocument/2006/relationships/font" Target="fonts/Oswald-regular.fntdata"/><Relationship Id="rId22" Type="http://schemas.openxmlformats.org/officeDocument/2006/relationships/slide" Target="slides/slide18.xml"/><Relationship Id="rId21" Type="http://schemas.openxmlformats.org/officeDocument/2006/relationships/slide" Target="slides/slide17.xml"/><Relationship Id="rId43" Type="http://customschemas.google.com/relationships/presentationmetadata" Target="metadata"/><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RobotoBlack-bold.fntdata"/><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RobotoMedium-regular.fntdata"/><Relationship Id="rId10" Type="http://schemas.openxmlformats.org/officeDocument/2006/relationships/slide" Target="slides/slide6.xml"/><Relationship Id="rId32" Type="http://schemas.openxmlformats.org/officeDocument/2006/relationships/font" Target="fonts/RobotoBlack-boldItalic.fntdata"/><Relationship Id="rId13" Type="http://schemas.openxmlformats.org/officeDocument/2006/relationships/slide" Target="slides/slide9.xml"/><Relationship Id="rId35" Type="http://schemas.openxmlformats.org/officeDocument/2006/relationships/font" Target="fonts/RobotoMedium-italic.fntdata"/><Relationship Id="rId12" Type="http://schemas.openxmlformats.org/officeDocument/2006/relationships/slide" Target="slides/slide8.xml"/><Relationship Id="rId34" Type="http://schemas.openxmlformats.org/officeDocument/2006/relationships/font" Target="fonts/RobotoMedium-bold.fntdata"/><Relationship Id="rId15" Type="http://schemas.openxmlformats.org/officeDocument/2006/relationships/slide" Target="slides/slide11.xml"/><Relationship Id="rId37" Type="http://schemas.openxmlformats.org/officeDocument/2006/relationships/font" Target="fonts/Roboto-regular.fntdata"/><Relationship Id="rId14" Type="http://schemas.openxmlformats.org/officeDocument/2006/relationships/slide" Target="slides/slide10.xml"/><Relationship Id="rId36" Type="http://schemas.openxmlformats.org/officeDocument/2006/relationships/font" Target="fonts/RobotoMedium-boldItalic.fntdata"/><Relationship Id="rId17" Type="http://schemas.openxmlformats.org/officeDocument/2006/relationships/slide" Target="slides/slide13.xml"/><Relationship Id="rId39" Type="http://schemas.openxmlformats.org/officeDocument/2006/relationships/font" Target="fonts/Roboto-italic.fntdata"/><Relationship Id="rId16" Type="http://schemas.openxmlformats.org/officeDocument/2006/relationships/slide" Target="slides/slide12.xml"/><Relationship Id="rId38" Type="http://schemas.openxmlformats.org/officeDocument/2006/relationships/font" Target="fonts/Roboto-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 name="Shape 41"/>
        <p:cNvGrpSpPr/>
        <p:nvPr/>
      </p:nvGrpSpPr>
      <p:grpSpPr>
        <a:xfrm>
          <a:off x="0" y="0"/>
          <a:ext cx="0" cy="0"/>
          <a:chOff x="0" y="0"/>
          <a:chExt cx="0" cy="0"/>
        </a:xfrm>
      </p:grpSpPr>
      <p:sp>
        <p:nvSpPr>
          <p:cNvPr id="42" name="Google Shape;42;g292020977be_0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 name="Google Shape;43;g292020977be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1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7" name="Google Shape;137;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2" name="Google Shape;152;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4" name="Google Shape;164;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3" name="Google Shape;173;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3" name="Google Shape;183;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8" name="Google Shape;198;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9" name="Google Shape;209;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4" name="Google Shape;224;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6" name="Google Shape;246;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8" name="Google Shape;258;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 name="Google Shape;52;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2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8" name="Google Shape;268;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2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8" name="Google Shape;278;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2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8" name="Google Shape;298;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2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3" name="Google Shape;313;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2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2" name="Google Shape;332;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292020977be_0_4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1" name="Google Shape;341;g292020977be_0_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2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5" name="Google Shape;355;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p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 name="Google Shape;62;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p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 name="Google Shape;71;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 name="Google Shape;83;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5" name="Google Shape;95;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6" name="Google Shape;106;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8" name="Google Shape;118;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7" name="Google Shape;127;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итульный слайд" type="title">
  <p:cSld name="TITLE">
    <p:spTree>
      <p:nvGrpSpPr>
        <p:cNvPr id="9" name="Shape 9"/>
        <p:cNvGrpSpPr/>
        <p:nvPr/>
      </p:nvGrpSpPr>
      <p:grpSpPr>
        <a:xfrm>
          <a:off x="0" y="0"/>
          <a:ext cx="0" cy="0"/>
          <a:chOff x="0" y="0"/>
          <a:chExt cx="0" cy="0"/>
        </a:xfrm>
      </p:grpSpPr>
      <p:sp>
        <p:nvSpPr>
          <p:cNvPr id="10" name="Google Shape;10;p27"/>
          <p:cNvSpPr txBox="1"/>
          <p:nvPr>
            <p:ph type="title"/>
          </p:nvPr>
        </p:nvSpPr>
        <p:spPr>
          <a:xfrm>
            <a:off x="1524000" y="1122362"/>
            <a:ext cx="9144000" cy="2387601"/>
          </a:xfrm>
          <a:prstGeom prst="rect">
            <a:avLst/>
          </a:prstGeom>
          <a:noFill/>
          <a:ln>
            <a:noFill/>
          </a:ln>
        </p:spPr>
        <p:txBody>
          <a:bodyPr anchorCtr="0" anchor="b" bIns="45700" lIns="45700" spcFirstLastPara="1" rIns="45700" wrap="square" tIns="45700">
            <a:normAutofit/>
          </a:bodyPr>
          <a:lstStyle>
            <a:lvl1pPr lvl="0" algn="ctr">
              <a:lnSpc>
                <a:spcPct val="90000"/>
              </a:lnSpc>
              <a:spcBef>
                <a:spcPts val="0"/>
              </a:spcBef>
              <a:spcAft>
                <a:spcPts val="0"/>
              </a:spcAft>
              <a:buClr>
                <a:srgbClr val="000000"/>
              </a:buClr>
              <a:buSzPts val="6000"/>
              <a:buFont typeface="Calibri"/>
              <a:buNone/>
              <a:defRPr sz="6000"/>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p:txBody>
      </p:sp>
      <p:sp>
        <p:nvSpPr>
          <p:cNvPr id="11" name="Google Shape;11;p27"/>
          <p:cNvSpPr txBox="1"/>
          <p:nvPr>
            <p:ph idx="1" type="body"/>
          </p:nvPr>
        </p:nvSpPr>
        <p:spPr>
          <a:xfrm>
            <a:off x="1524000" y="3602037"/>
            <a:ext cx="9144000" cy="1655763"/>
          </a:xfrm>
          <a:prstGeom prst="rect">
            <a:avLst/>
          </a:prstGeom>
          <a:noFill/>
          <a:ln>
            <a:noFill/>
          </a:ln>
        </p:spPr>
        <p:txBody>
          <a:bodyPr anchorCtr="0" anchor="t" bIns="45700" lIns="45700" spcFirstLastPara="1" rIns="45700" wrap="square" tIns="45700">
            <a:normAutofit/>
          </a:bodyPr>
          <a:lstStyle>
            <a:lvl1pPr indent="-228600" lvl="0" marL="457200" algn="ctr">
              <a:lnSpc>
                <a:spcPct val="90000"/>
              </a:lnSpc>
              <a:spcBef>
                <a:spcPts val="1000"/>
              </a:spcBef>
              <a:spcAft>
                <a:spcPts val="0"/>
              </a:spcAft>
              <a:buClr>
                <a:srgbClr val="000000"/>
              </a:buClr>
              <a:buSzPts val="2400"/>
              <a:buFont typeface="Calibri"/>
              <a:buNone/>
              <a:defRPr sz="2400"/>
            </a:lvl1pPr>
            <a:lvl2pPr indent="-228600" lvl="1" marL="914400" algn="ctr">
              <a:lnSpc>
                <a:spcPct val="90000"/>
              </a:lnSpc>
              <a:spcBef>
                <a:spcPts val="1000"/>
              </a:spcBef>
              <a:spcAft>
                <a:spcPts val="0"/>
              </a:spcAft>
              <a:buClr>
                <a:srgbClr val="000000"/>
              </a:buClr>
              <a:buSzPts val="2400"/>
              <a:buFont typeface="Calibri"/>
              <a:buNone/>
              <a:defRPr sz="2400"/>
            </a:lvl2pPr>
            <a:lvl3pPr indent="-228600" lvl="2" marL="1371600" algn="ctr">
              <a:lnSpc>
                <a:spcPct val="90000"/>
              </a:lnSpc>
              <a:spcBef>
                <a:spcPts val="1000"/>
              </a:spcBef>
              <a:spcAft>
                <a:spcPts val="0"/>
              </a:spcAft>
              <a:buClr>
                <a:srgbClr val="000000"/>
              </a:buClr>
              <a:buSzPts val="2400"/>
              <a:buFont typeface="Calibri"/>
              <a:buNone/>
              <a:defRPr sz="2400"/>
            </a:lvl3pPr>
            <a:lvl4pPr indent="-228600" lvl="3" marL="1828800" algn="ctr">
              <a:lnSpc>
                <a:spcPct val="90000"/>
              </a:lnSpc>
              <a:spcBef>
                <a:spcPts val="1000"/>
              </a:spcBef>
              <a:spcAft>
                <a:spcPts val="0"/>
              </a:spcAft>
              <a:buClr>
                <a:srgbClr val="000000"/>
              </a:buClr>
              <a:buSzPts val="2400"/>
              <a:buFont typeface="Calibri"/>
              <a:buNone/>
              <a:defRPr sz="2400"/>
            </a:lvl4pPr>
            <a:lvl5pPr indent="-228600" lvl="4" marL="2286000" algn="ctr">
              <a:lnSpc>
                <a:spcPct val="90000"/>
              </a:lnSpc>
              <a:spcBef>
                <a:spcPts val="1000"/>
              </a:spcBef>
              <a:spcAft>
                <a:spcPts val="0"/>
              </a:spcAft>
              <a:buClr>
                <a:srgbClr val="000000"/>
              </a:buClr>
              <a:buSzPts val="2400"/>
              <a:buFont typeface="Calibri"/>
              <a:buNone/>
              <a:defRPr sz="2400"/>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
        <p:nvSpPr>
          <p:cNvPr id="12" name="Google Shape;12;p27"/>
          <p:cNvSpPr txBox="1"/>
          <p:nvPr>
            <p:ph idx="12" type="sldNum"/>
          </p:nvPr>
        </p:nvSpPr>
        <p:spPr>
          <a:xfrm>
            <a:off x="11095176" y="6414760"/>
            <a:ext cx="258624" cy="248305"/>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раздела" type="tx">
  <p:cSld name="TITLE_AND_BODY">
    <p:spTree>
      <p:nvGrpSpPr>
        <p:cNvPr id="13" name="Shape 13"/>
        <p:cNvGrpSpPr/>
        <p:nvPr/>
      </p:nvGrpSpPr>
      <p:grpSpPr>
        <a:xfrm>
          <a:off x="0" y="0"/>
          <a:ext cx="0" cy="0"/>
          <a:chOff x="0" y="0"/>
          <a:chExt cx="0" cy="0"/>
        </a:xfrm>
      </p:grpSpPr>
      <p:sp>
        <p:nvSpPr>
          <p:cNvPr id="14" name="Google Shape;14;p28"/>
          <p:cNvSpPr txBox="1"/>
          <p:nvPr>
            <p:ph type="title"/>
          </p:nvPr>
        </p:nvSpPr>
        <p:spPr>
          <a:xfrm>
            <a:off x="831850" y="1709738"/>
            <a:ext cx="10515600" cy="2852737"/>
          </a:xfrm>
          <a:prstGeom prst="rect">
            <a:avLst/>
          </a:prstGeom>
          <a:noFill/>
          <a:ln>
            <a:noFill/>
          </a:ln>
        </p:spPr>
        <p:txBody>
          <a:bodyPr anchorCtr="0" anchor="b" bIns="45700" lIns="45700" spcFirstLastPara="1" rIns="45700" wrap="square" tIns="45700">
            <a:normAutofit/>
          </a:bodyPr>
          <a:lstStyle>
            <a:lvl1pPr lvl="0" algn="l">
              <a:lnSpc>
                <a:spcPct val="90000"/>
              </a:lnSpc>
              <a:spcBef>
                <a:spcPts val="0"/>
              </a:spcBef>
              <a:spcAft>
                <a:spcPts val="0"/>
              </a:spcAft>
              <a:buClr>
                <a:srgbClr val="000000"/>
              </a:buClr>
              <a:buSzPts val="6000"/>
              <a:buFont typeface="Calibri"/>
              <a:buNone/>
              <a:defRPr sz="6000"/>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p:txBody>
      </p:sp>
      <p:sp>
        <p:nvSpPr>
          <p:cNvPr id="15" name="Google Shape;15;p28"/>
          <p:cNvSpPr txBox="1"/>
          <p:nvPr>
            <p:ph idx="1" type="body"/>
          </p:nvPr>
        </p:nvSpPr>
        <p:spPr>
          <a:xfrm>
            <a:off x="831850" y="4589462"/>
            <a:ext cx="10515600" cy="1500188"/>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000"/>
              </a:spcBef>
              <a:spcAft>
                <a:spcPts val="0"/>
              </a:spcAft>
              <a:buClr>
                <a:srgbClr val="888888"/>
              </a:buClr>
              <a:buSzPts val="2400"/>
              <a:buFont typeface="Calibri"/>
              <a:buNone/>
              <a:defRPr sz="2400">
                <a:solidFill>
                  <a:srgbClr val="888888"/>
                </a:solidFill>
              </a:defRPr>
            </a:lvl1pPr>
            <a:lvl2pPr indent="-228600" lvl="1" marL="914400" algn="l">
              <a:lnSpc>
                <a:spcPct val="90000"/>
              </a:lnSpc>
              <a:spcBef>
                <a:spcPts val="1000"/>
              </a:spcBef>
              <a:spcAft>
                <a:spcPts val="0"/>
              </a:spcAft>
              <a:buClr>
                <a:srgbClr val="888888"/>
              </a:buClr>
              <a:buSzPts val="2400"/>
              <a:buFont typeface="Calibri"/>
              <a:buNone/>
              <a:defRPr sz="2400">
                <a:solidFill>
                  <a:srgbClr val="888888"/>
                </a:solidFill>
              </a:defRPr>
            </a:lvl2pPr>
            <a:lvl3pPr indent="-228600" lvl="2" marL="1371600" algn="l">
              <a:lnSpc>
                <a:spcPct val="90000"/>
              </a:lnSpc>
              <a:spcBef>
                <a:spcPts val="1000"/>
              </a:spcBef>
              <a:spcAft>
                <a:spcPts val="0"/>
              </a:spcAft>
              <a:buClr>
                <a:srgbClr val="888888"/>
              </a:buClr>
              <a:buSzPts val="2400"/>
              <a:buFont typeface="Calibri"/>
              <a:buNone/>
              <a:defRPr sz="2400">
                <a:solidFill>
                  <a:srgbClr val="888888"/>
                </a:solidFill>
              </a:defRPr>
            </a:lvl3pPr>
            <a:lvl4pPr indent="-228600" lvl="3" marL="1828800" algn="l">
              <a:lnSpc>
                <a:spcPct val="90000"/>
              </a:lnSpc>
              <a:spcBef>
                <a:spcPts val="1000"/>
              </a:spcBef>
              <a:spcAft>
                <a:spcPts val="0"/>
              </a:spcAft>
              <a:buClr>
                <a:srgbClr val="888888"/>
              </a:buClr>
              <a:buSzPts val="2400"/>
              <a:buFont typeface="Calibri"/>
              <a:buNone/>
              <a:defRPr sz="2400">
                <a:solidFill>
                  <a:srgbClr val="888888"/>
                </a:solidFill>
              </a:defRPr>
            </a:lvl4pPr>
            <a:lvl5pPr indent="-228600" lvl="4" marL="2286000" algn="l">
              <a:lnSpc>
                <a:spcPct val="90000"/>
              </a:lnSpc>
              <a:spcBef>
                <a:spcPts val="1000"/>
              </a:spcBef>
              <a:spcAft>
                <a:spcPts val="0"/>
              </a:spcAft>
              <a:buClr>
                <a:srgbClr val="888888"/>
              </a:buClr>
              <a:buSzPts val="2400"/>
              <a:buFont typeface="Calibri"/>
              <a:buNone/>
              <a:defRPr sz="2400">
                <a:solidFill>
                  <a:srgbClr val="888888"/>
                </a:solidFill>
              </a:defRPr>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
        <p:nvSpPr>
          <p:cNvPr id="16" name="Google Shape;16;p28"/>
          <p:cNvSpPr txBox="1"/>
          <p:nvPr>
            <p:ph idx="12" type="sldNum"/>
          </p:nvPr>
        </p:nvSpPr>
        <p:spPr>
          <a:xfrm>
            <a:off x="11095176" y="6414760"/>
            <a:ext cx="258624" cy="248305"/>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Два объекта">
  <p:cSld name="Два объекта">
    <p:spTree>
      <p:nvGrpSpPr>
        <p:cNvPr id="17" name="Shape 17"/>
        <p:cNvGrpSpPr/>
        <p:nvPr/>
      </p:nvGrpSpPr>
      <p:grpSpPr>
        <a:xfrm>
          <a:off x="0" y="0"/>
          <a:ext cx="0" cy="0"/>
          <a:chOff x="0" y="0"/>
          <a:chExt cx="0" cy="0"/>
        </a:xfrm>
      </p:grpSpPr>
      <p:sp>
        <p:nvSpPr>
          <p:cNvPr id="18" name="Google Shape;18;p29"/>
          <p:cNvSpPr txBox="1"/>
          <p:nvPr>
            <p:ph type="title"/>
          </p:nvPr>
        </p:nvSpPr>
        <p:spPr>
          <a:xfrm>
            <a:off x="838200" y="365125"/>
            <a:ext cx="10515600" cy="1325563"/>
          </a:xfrm>
          <a:prstGeom prst="rect">
            <a:avLst/>
          </a:prstGeom>
          <a:noFill/>
          <a:ln>
            <a:noFill/>
          </a:ln>
        </p:spPr>
        <p:txBody>
          <a:bodyPr anchorCtr="0" anchor="ctr" bIns="45700" lIns="45700" spcFirstLastPara="1" rIns="45700" wrap="square" tIns="4570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p:txBody>
      </p:sp>
      <p:sp>
        <p:nvSpPr>
          <p:cNvPr id="19" name="Google Shape;19;p29"/>
          <p:cNvSpPr txBox="1"/>
          <p:nvPr>
            <p:ph idx="1" type="body"/>
          </p:nvPr>
        </p:nvSpPr>
        <p:spPr>
          <a:xfrm>
            <a:off x="838200" y="1825625"/>
            <a:ext cx="5181600" cy="4351338"/>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000"/>
              </a:spcBef>
              <a:spcAft>
                <a:spcPts val="0"/>
              </a:spcAft>
              <a:buClr>
                <a:srgbClr val="000000"/>
              </a:buClr>
              <a:buSzPts val="1800"/>
              <a:buChar char="•"/>
              <a:defRPr/>
            </a:lvl1pPr>
            <a:lvl2pPr indent="-342900" lvl="1" marL="914400" algn="l">
              <a:lnSpc>
                <a:spcPct val="90000"/>
              </a:lnSpc>
              <a:spcBef>
                <a:spcPts val="1000"/>
              </a:spcBef>
              <a:spcAft>
                <a:spcPts val="0"/>
              </a:spcAft>
              <a:buClr>
                <a:srgbClr val="000000"/>
              </a:buClr>
              <a:buSzPts val="1800"/>
              <a:buChar char="•"/>
              <a:defRPr/>
            </a:lvl2pPr>
            <a:lvl3pPr indent="-342900" lvl="2" marL="1371600" algn="l">
              <a:lnSpc>
                <a:spcPct val="90000"/>
              </a:lnSpc>
              <a:spcBef>
                <a:spcPts val="1000"/>
              </a:spcBef>
              <a:spcAft>
                <a:spcPts val="0"/>
              </a:spcAft>
              <a:buClr>
                <a:srgbClr val="000000"/>
              </a:buClr>
              <a:buSzPts val="1800"/>
              <a:buChar char="•"/>
              <a:defRPr/>
            </a:lvl3pPr>
            <a:lvl4pPr indent="-342900" lvl="3" marL="1828800" algn="l">
              <a:lnSpc>
                <a:spcPct val="90000"/>
              </a:lnSpc>
              <a:spcBef>
                <a:spcPts val="1000"/>
              </a:spcBef>
              <a:spcAft>
                <a:spcPts val="0"/>
              </a:spcAft>
              <a:buClr>
                <a:srgbClr val="000000"/>
              </a:buClr>
              <a:buSzPts val="1800"/>
              <a:buChar char="•"/>
              <a:defRPr/>
            </a:lvl4pPr>
            <a:lvl5pPr indent="-342900" lvl="4" marL="2286000" algn="l">
              <a:lnSpc>
                <a:spcPct val="90000"/>
              </a:lnSpc>
              <a:spcBef>
                <a:spcPts val="1000"/>
              </a:spcBef>
              <a:spcAft>
                <a:spcPts val="0"/>
              </a:spcAft>
              <a:buClr>
                <a:srgbClr val="000000"/>
              </a:buClr>
              <a:buSzPts val="1800"/>
              <a:buChar char="•"/>
              <a:defRPr/>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
        <p:nvSpPr>
          <p:cNvPr id="20" name="Google Shape;20;p29"/>
          <p:cNvSpPr txBox="1"/>
          <p:nvPr>
            <p:ph idx="12" type="sldNum"/>
          </p:nvPr>
        </p:nvSpPr>
        <p:spPr>
          <a:xfrm>
            <a:off x="11095176" y="6414760"/>
            <a:ext cx="258624" cy="248305"/>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Сравнение">
  <p:cSld name="Сравнение">
    <p:spTree>
      <p:nvGrpSpPr>
        <p:cNvPr id="21" name="Shape 21"/>
        <p:cNvGrpSpPr/>
        <p:nvPr/>
      </p:nvGrpSpPr>
      <p:grpSpPr>
        <a:xfrm>
          <a:off x="0" y="0"/>
          <a:ext cx="0" cy="0"/>
          <a:chOff x="0" y="0"/>
          <a:chExt cx="0" cy="0"/>
        </a:xfrm>
      </p:grpSpPr>
      <p:sp>
        <p:nvSpPr>
          <p:cNvPr id="22" name="Google Shape;22;p30"/>
          <p:cNvSpPr txBox="1"/>
          <p:nvPr>
            <p:ph type="title"/>
          </p:nvPr>
        </p:nvSpPr>
        <p:spPr>
          <a:xfrm>
            <a:off x="839787" y="365125"/>
            <a:ext cx="10515601" cy="1325563"/>
          </a:xfrm>
          <a:prstGeom prst="rect">
            <a:avLst/>
          </a:prstGeom>
          <a:noFill/>
          <a:ln>
            <a:noFill/>
          </a:ln>
        </p:spPr>
        <p:txBody>
          <a:bodyPr anchorCtr="0" anchor="ctr" bIns="45700" lIns="45700" spcFirstLastPara="1" rIns="45700" wrap="square" tIns="4570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p:txBody>
      </p:sp>
      <p:sp>
        <p:nvSpPr>
          <p:cNvPr id="23" name="Google Shape;23;p30"/>
          <p:cNvSpPr txBox="1"/>
          <p:nvPr>
            <p:ph idx="1" type="body"/>
          </p:nvPr>
        </p:nvSpPr>
        <p:spPr>
          <a:xfrm>
            <a:off x="839787" y="1681163"/>
            <a:ext cx="5157789" cy="823913"/>
          </a:xfrm>
          <a:prstGeom prst="rect">
            <a:avLst/>
          </a:prstGeom>
          <a:noFill/>
          <a:ln>
            <a:noFill/>
          </a:ln>
        </p:spPr>
        <p:txBody>
          <a:bodyPr anchorCtr="0" anchor="b" bIns="45700" lIns="45700" spcFirstLastPara="1" rIns="45700" wrap="square" tIns="45700">
            <a:normAutofit/>
          </a:bodyPr>
          <a:lstStyle>
            <a:lvl1pPr indent="-228600" lvl="0" marL="457200" algn="l">
              <a:lnSpc>
                <a:spcPct val="90000"/>
              </a:lnSpc>
              <a:spcBef>
                <a:spcPts val="1000"/>
              </a:spcBef>
              <a:spcAft>
                <a:spcPts val="0"/>
              </a:spcAft>
              <a:buClr>
                <a:srgbClr val="000000"/>
              </a:buClr>
              <a:buSzPts val="2400"/>
              <a:buFont typeface="Calibri"/>
              <a:buNone/>
              <a:defRPr b="1" sz="2400"/>
            </a:lvl1pPr>
            <a:lvl2pPr indent="-228600" lvl="1" marL="914400" algn="l">
              <a:lnSpc>
                <a:spcPct val="90000"/>
              </a:lnSpc>
              <a:spcBef>
                <a:spcPts val="1000"/>
              </a:spcBef>
              <a:spcAft>
                <a:spcPts val="0"/>
              </a:spcAft>
              <a:buClr>
                <a:srgbClr val="000000"/>
              </a:buClr>
              <a:buSzPts val="2400"/>
              <a:buFont typeface="Calibri"/>
              <a:buNone/>
              <a:defRPr b="1" sz="2400"/>
            </a:lvl2pPr>
            <a:lvl3pPr indent="-228600" lvl="2" marL="1371600" algn="l">
              <a:lnSpc>
                <a:spcPct val="90000"/>
              </a:lnSpc>
              <a:spcBef>
                <a:spcPts val="1000"/>
              </a:spcBef>
              <a:spcAft>
                <a:spcPts val="0"/>
              </a:spcAft>
              <a:buClr>
                <a:srgbClr val="000000"/>
              </a:buClr>
              <a:buSzPts val="2400"/>
              <a:buFont typeface="Calibri"/>
              <a:buNone/>
              <a:defRPr b="1" sz="2400"/>
            </a:lvl3pPr>
            <a:lvl4pPr indent="-228600" lvl="3" marL="1828800" algn="l">
              <a:lnSpc>
                <a:spcPct val="90000"/>
              </a:lnSpc>
              <a:spcBef>
                <a:spcPts val="1000"/>
              </a:spcBef>
              <a:spcAft>
                <a:spcPts val="0"/>
              </a:spcAft>
              <a:buClr>
                <a:srgbClr val="000000"/>
              </a:buClr>
              <a:buSzPts val="2400"/>
              <a:buFont typeface="Calibri"/>
              <a:buNone/>
              <a:defRPr b="1" sz="2400"/>
            </a:lvl4pPr>
            <a:lvl5pPr indent="-228600" lvl="4" marL="2286000" algn="l">
              <a:lnSpc>
                <a:spcPct val="90000"/>
              </a:lnSpc>
              <a:spcBef>
                <a:spcPts val="1000"/>
              </a:spcBef>
              <a:spcAft>
                <a:spcPts val="0"/>
              </a:spcAft>
              <a:buClr>
                <a:srgbClr val="000000"/>
              </a:buClr>
              <a:buSzPts val="2400"/>
              <a:buFont typeface="Calibri"/>
              <a:buNone/>
              <a:defRPr b="1" sz="2400"/>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
        <p:nvSpPr>
          <p:cNvPr id="24" name="Google Shape;24;p30"/>
          <p:cNvSpPr txBox="1"/>
          <p:nvPr>
            <p:ph idx="2" type="body"/>
          </p:nvPr>
        </p:nvSpPr>
        <p:spPr>
          <a:xfrm>
            <a:off x="6172200" y="1681163"/>
            <a:ext cx="5183188" cy="823913"/>
          </a:xfrm>
          <a:prstGeom prst="rect">
            <a:avLst/>
          </a:prstGeom>
          <a:noFill/>
          <a:ln>
            <a:noFill/>
          </a:ln>
        </p:spPr>
        <p:txBody>
          <a:bodyPr anchorCtr="0" anchor="b" bIns="45700" lIns="45700" spcFirstLastPara="1" rIns="45700" wrap="square" tIns="45700">
            <a:normAutofit/>
          </a:bodyPr>
          <a:lstStyle>
            <a:lvl1pPr indent="-342900" lvl="0" marL="457200" algn="l">
              <a:lnSpc>
                <a:spcPct val="90000"/>
              </a:lnSpc>
              <a:spcBef>
                <a:spcPts val="1000"/>
              </a:spcBef>
              <a:spcAft>
                <a:spcPts val="0"/>
              </a:spcAft>
              <a:buClr>
                <a:srgbClr val="000000"/>
              </a:buClr>
              <a:buSzPts val="1800"/>
              <a:buChar char="•"/>
              <a:defRPr/>
            </a:lvl1pPr>
            <a:lvl2pPr indent="-342900" lvl="1" marL="914400" algn="l">
              <a:lnSpc>
                <a:spcPct val="90000"/>
              </a:lnSpc>
              <a:spcBef>
                <a:spcPts val="1000"/>
              </a:spcBef>
              <a:spcAft>
                <a:spcPts val="0"/>
              </a:spcAft>
              <a:buClr>
                <a:srgbClr val="000000"/>
              </a:buClr>
              <a:buSzPts val="1800"/>
              <a:buChar char="•"/>
              <a:defRPr/>
            </a:lvl2pPr>
            <a:lvl3pPr indent="-342900" lvl="2" marL="1371600" algn="l">
              <a:lnSpc>
                <a:spcPct val="90000"/>
              </a:lnSpc>
              <a:spcBef>
                <a:spcPts val="1000"/>
              </a:spcBef>
              <a:spcAft>
                <a:spcPts val="0"/>
              </a:spcAft>
              <a:buClr>
                <a:srgbClr val="000000"/>
              </a:buClr>
              <a:buSzPts val="1800"/>
              <a:buChar char="•"/>
              <a:defRPr/>
            </a:lvl3pPr>
            <a:lvl4pPr indent="-342900" lvl="3" marL="1828800" algn="l">
              <a:lnSpc>
                <a:spcPct val="90000"/>
              </a:lnSpc>
              <a:spcBef>
                <a:spcPts val="1000"/>
              </a:spcBef>
              <a:spcAft>
                <a:spcPts val="0"/>
              </a:spcAft>
              <a:buClr>
                <a:srgbClr val="000000"/>
              </a:buClr>
              <a:buSzPts val="1800"/>
              <a:buChar char="•"/>
              <a:defRPr/>
            </a:lvl4pPr>
            <a:lvl5pPr indent="-342900" lvl="4" marL="2286000" algn="l">
              <a:lnSpc>
                <a:spcPct val="90000"/>
              </a:lnSpc>
              <a:spcBef>
                <a:spcPts val="1000"/>
              </a:spcBef>
              <a:spcAft>
                <a:spcPts val="0"/>
              </a:spcAft>
              <a:buClr>
                <a:srgbClr val="000000"/>
              </a:buClr>
              <a:buSzPts val="1800"/>
              <a:buChar char="•"/>
              <a:defRPr/>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
        <p:nvSpPr>
          <p:cNvPr id="25" name="Google Shape;25;p30"/>
          <p:cNvSpPr txBox="1"/>
          <p:nvPr>
            <p:ph idx="12" type="sldNum"/>
          </p:nvPr>
        </p:nvSpPr>
        <p:spPr>
          <a:xfrm>
            <a:off x="11095176" y="6414760"/>
            <a:ext cx="258624" cy="248305"/>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олько заголовок">
  <p:cSld name="Только заголовок">
    <p:spTree>
      <p:nvGrpSpPr>
        <p:cNvPr id="26" name="Shape 26"/>
        <p:cNvGrpSpPr/>
        <p:nvPr/>
      </p:nvGrpSpPr>
      <p:grpSpPr>
        <a:xfrm>
          <a:off x="0" y="0"/>
          <a:ext cx="0" cy="0"/>
          <a:chOff x="0" y="0"/>
          <a:chExt cx="0" cy="0"/>
        </a:xfrm>
      </p:grpSpPr>
      <p:sp>
        <p:nvSpPr>
          <p:cNvPr id="27" name="Google Shape;27;p31"/>
          <p:cNvSpPr txBox="1"/>
          <p:nvPr>
            <p:ph type="title"/>
          </p:nvPr>
        </p:nvSpPr>
        <p:spPr>
          <a:xfrm>
            <a:off x="838200" y="365125"/>
            <a:ext cx="10515600" cy="1325563"/>
          </a:xfrm>
          <a:prstGeom prst="rect">
            <a:avLst/>
          </a:prstGeom>
          <a:noFill/>
          <a:ln>
            <a:noFill/>
          </a:ln>
        </p:spPr>
        <p:txBody>
          <a:bodyPr anchorCtr="0" anchor="ctr" bIns="45700" lIns="45700" spcFirstLastPara="1" rIns="45700" wrap="square" tIns="4570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p:txBody>
      </p:sp>
      <p:sp>
        <p:nvSpPr>
          <p:cNvPr id="28" name="Google Shape;28;p31"/>
          <p:cNvSpPr txBox="1"/>
          <p:nvPr>
            <p:ph idx="12" type="sldNum"/>
          </p:nvPr>
        </p:nvSpPr>
        <p:spPr>
          <a:xfrm>
            <a:off x="11095176" y="6414760"/>
            <a:ext cx="258624" cy="248305"/>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Пустой слайд">
  <p:cSld name="Пустой слайд">
    <p:spTree>
      <p:nvGrpSpPr>
        <p:cNvPr id="29" name="Shape 29"/>
        <p:cNvGrpSpPr/>
        <p:nvPr/>
      </p:nvGrpSpPr>
      <p:grpSpPr>
        <a:xfrm>
          <a:off x="0" y="0"/>
          <a:ext cx="0" cy="0"/>
          <a:chOff x="0" y="0"/>
          <a:chExt cx="0" cy="0"/>
        </a:xfrm>
      </p:grpSpPr>
      <p:sp>
        <p:nvSpPr>
          <p:cNvPr id="30" name="Google Shape;30;p32"/>
          <p:cNvSpPr txBox="1"/>
          <p:nvPr>
            <p:ph idx="12" type="sldNum"/>
          </p:nvPr>
        </p:nvSpPr>
        <p:spPr>
          <a:xfrm>
            <a:off x="11095176" y="6414760"/>
            <a:ext cx="258624" cy="248305"/>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Объект с подписью">
  <p:cSld name="Объект с подписью">
    <p:spTree>
      <p:nvGrpSpPr>
        <p:cNvPr id="31" name="Shape 31"/>
        <p:cNvGrpSpPr/>
        <p:nvPr/>
      </p:nvGrpSpPr>
      <p:grpSpPr>
        <a:xfrm>
          <a:off x="0" y="0"/>
          <a:ext cx="0" cy="0"/>
          <a:chOff x="0" y="0"/>
          <a:chExt cx="0" cy="0"/>
        </a:xfrm>
      </p:grpSpPr>
      <p:sp>
        <p:nvSpPr>
          <p:cNvPr id="32" name="Google Shape;32;p33"/>
          <p:cNvSpPr txBox="1"/>
          <p:nvPr>
            <p:ph type="title"/>
          </p:nvPr>
        </p:nvSpPr>
        <p:spPr>
          <a:xfrm>
            <a:off x="839787" y="457200"/>
            <a:ext cx="3932239" cy="1600200"/>
          </a:xfrm>
          <a:prstGeom prst="rect">
            <a:avLst/>
          </a:prstGeom>
          <a:noFill/>
          <a:ln>
            <a:noFill/>
          </a:ln>
        </p:spPr>
        <p:txBody>
          <a:bodyPr anchorCtr="0" anchor="b" bIns="45700" lIns="45700" spcFirstLastPara="1" rIns="45700" wrap="square" tIns="45700">
            <a:normAutofit/>
          </a:bodyPr>
          <a:lstStyle>
            <a:lvl1pPr lvl="0" algn="l">
              <a:lnSpc>
                <a:spcPct val="90000"/>
              </a:lnSpc>
              <a:spcBef>
                <a:spcPts val="0"/>
              </a:spcBef>
              <a:spcAft>
                <a:spcPts val="0"/>
              </a:spcAft>
              <a:buClr>
                <a:srgbClr val="000000"/>
              </a:buClr>
              <a:buSzPts val="3200"/>
              <a:buFont typeface="Calibri"/>
              <a:buNone/>
              <a:defRPr sz="3200"/>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p:txBody>
      </p:sp>
      <p:sp>
        <p:nvSpPr>
          <p:cNvPr id="33" name="Google Shape;33;p33"/>
          <p:cNvSpPr txBox="1"/>
          <p:nvPr>
            <p:ph idx="1" type="body"/>
          </p:nvPr>
        </p:nvSpPr>
        <p:spPr>
          <a:xfrm>
            <a:off x="5183187" y="987425"/>
            <a:ext cx="6172201" cy="4873625"/>
          </a:xfrm>
          <a:prstGeom prst="rect">
            <a:avLst/>
          </a:prstGeom>
          <a:noFill/>
          <a:ln>
            <a:noFill/>
          </a:ln>
        </p:spPr>
        <p:txBody>
          <a:bodyPr anchorCtr="0" anchor="t" bIns="45700" lIns="45700" spcFirstLastPara="1" rIns="45700" wrap="square" tIns="45700">
            <a:normAutofit/>
          </a:bodyPr>
          <a:lstStyle>
            <a:lvl1pPr indent="-431800" lvl="0" marL="457200" algn="l">
              <a:lnSpc>
                <a:spcPct val="90000"/>
              </a:lnSpc>
              <a:spcBef>
                <a:spcPts val="1000"/>
              </a:spcBef>
              <a:spcAft>
                <a:spcPts val="0"/>
              </a:spcAft>
              <a:buClr>
                <a:srgbClr val="000000"/>
              </a:buClr>
              <a:buSzPts val="3200"/>
              <a:buChar char="•"/>
              <a:defRPr sz="3200"/>
            </a:lvl1pPr>
            <a:lvl2pPr indent="-431800" lvl="1" marL="914400" algn="l">
              <a:lnSpc>
                <a:spcPct val="90000"/>
              </a:lnSpc>
              <a:spcBef>
                <a:spcPts val="1000"/>
              </a:spcBef>
              <a:spcAft>
                <a:spcPts val="0"/>
              </a:spcAft>
              <a:buClr>
                <a:srgbClr val="000000"/>
              </a:buClr>
              <a:buSzPts val="3200"/>
              <a:buChar char="•"/>
              <a:defRPr sz="3200"/>
            </a:lvl2pPr>
            <a:lvl3pPr indent="-431800" lvl="2" marL="1371600" algn="l">
              <a:lnSpc>
                <a:spcPct val="90000"/>
              </a:lnSpc>
              <a:spcBef>
                <a:spcPts val="1000"/>
              </a:spcBef>
              <a:spcAft>
                <a:spcPts val="0"/>
              </a:spcAft>
              <a:buClr>
                <a:srgbClr val="000000"/>
              </a:buClr>
              <a:buSzPts val="3200"/>
              <a:buChar char="•"/>
              <a:defRPr sz="3200"/>
            </a:lvl3pPr>
            <a:lvl4pPr indent="-431800" lvl="3" marL="1828800" algn="l">
              <a:lnSpc>
                <a:spcPct val="90000"/>
              </a:lnSpc>
              <a:spcBef>
                <a:spcPts val="1000"/>
              </a:spcBef>
              <a:spcAft>
                <a:spcPts val="0"/>
              </a:spcAft>
              <a:buClr>
                <a:srgbClr val="000000"/>
              </a:buClr>
              <a:buSzPts val="3200"/>
              <a:buChar char="•"/>
              <a:defRPr sz="3200"/>
            </a:lvl4pPr>
            <a:lvl5pPr indent="-431800" lvl="4" marL="2286000" algn="l">
              <a:lnSpc>
                <a:spcPct val="90000"/>
              </a:lnSpc>
              <a:spcBef>
                <a:spcPts val="1000"/>
              </a:spcBef>
              <a:spcAft>
                <a:spcPts val="0"/>
              </a:spcAft>
              <a:buClr>
                <a:srgbClr val="000000"/>
              </a:buClr>
              <a:buSzPts val="3200"/>
              <a:buChar char="•"/>
              <a:defRPr sz="3200"/>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
        <p:nvSpPr>
          <p:cNvPr id="34" name="Google Shape;34;p33"/>
          <p:cNvSpPr txBox="1"/>
          <p:nvPr>
            <p:ph idx="2" type="body"/>
          </p:nvPr>
        </p:nvSpPr>
        <p:spPr>
          <a:xfrm>
            <a:off x="839787" y="2057400"/>
            <a:ext cx="3932238" cy="3811588"/>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000"/>
              </a:spcBef>
              <a:spcAft>
                <a:spcPts val="0"/>
              </a:spcAft>
              <a:buClr>
                <a:srgbClr val="000000"/>
              </a:buClr>
              <a:buSzPts val="1800"/>
              <a:buChar char="•"/>
              <a:defRPr/>
            </a:lvl1pPr>
            <a:lvl2pPr indent="-342900" lvl="1" marL="914400" algn="l">
              <a:lnSpc>
                <a:spcPct val="90000"/>
              </a:lnSpc>
              <a:spcBef>
                <a:spcPts val="1000"/>
              </a:spcBef>
              <a:spcAft>
                <a:spcPts val="0"/>
              </a:spcAft>
              <a:buClr>
                <a:srgbClr val="000000"/>
              </a:buClr>
              <a:buSzPts val="1800"/>
              <a:buChar char="•"/>
              <a:defRPr/>
            </a:lvl2pPr>
            <a:lvl3pPr indent="-342900" lvl="2" marL="1371600" algn="l">
              <a:lnSpc>
                <a:spcPct val="90000"/>
              </a:lnSpc>
              <a:spcBef>
                <a:spcPts val="1000"/>
              </a:spcBef>
              <a:spcAft>
                <a:spcPts val="0"/>
              </a:spcAft>
              <a:buClr>
                <a:srgbClr val="000000"/>
              </a:buClr>
              <a:buSzPts val="1800"/>
              <a:buChar char="•"/>
              <a:defRPr/>
            </a:lvl3pPr>
            <a:lvl4pPr indent="-342900" lvl="3" marL="1828800" algn="l">
              <a:lnSpc>
                <a:spcPct val="90000"/>
              </a:lnSpc>
              <a:spcBef>
                <a:spcPts val="1000"/>
              </a:spcBef>
              <a:spcAft>
                <a:spcPts val="0"/>
              </a:spcAft>
              <a:buClr>
                <a:srgbClr val="000000"/>
              </a:buClr>
              <a:buSzPts val="1800"/>
              <a:buChar char="•"/>
              <a:defRPr/>
            </a:lvl4pPr>
            <a:lvl5pPr indent="-342900" lvl="4" marL="2286000" algn="l">
              <a:lnSpc>
                <a:spcPct val="90000"/>
              </a:lnSpc>
              <a:spcBef>
                <a:spcPts val="1000"/>
              </a:spcBef>
              <a:spcAft>
                <a:spcPts val="0"/>
              </a:spcAft>
              <a:buClr>
                <a:srgbClr val="000000"/>
              </a:buClr>
              <a:buSzPts val="1800"/>
              <a:buChar char="•"/>
              <a:defRPr/>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
        <p:nvSpPr>
          <p:cNvPr id="35" name="Google Shape;35;p33"/>
          <p:cNvSpPr txBox="1"/>
          <p:nvPr>
            <p:ph idx="12" type="sldNum"/>
          </p:nvPr>
        </p:nvSpPr>
        <p:spPr>
          <a:xfrm>
            <a:off x="11095176" y="6414760"/>
            <a:ext cx="258624" cy="248305"/>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Рисунок с подписью">
  <p:cSld name="Рисунок с подписью">
    <p:spTree>
      <p:nvGrpSpPr>
        <p:cNvPr id="36" name="Shape 36"/>
        <p:cNvGrpSpPr/>
        <p:nvPr/>
      </p:nvGrpSpPr>
      <p:grpSpPr>
        <a:xfrm>
          <a:off x="0" y="0"/>
          <a:ext cx="0" cy="0"/>
          <a:chOff x="0" y="0"/>
          <a:chExt cx="0" cy="0"/>
        </a:xfrm>
      </p:grpSpPr>
      <p:sp>
        <p:nvSpPr>
          <p:cNvPr id="37" name="Google Shape;37;p34"/>
          <p:cNvSpPr txBox="1"/>
          <p:nvPr>
            <p:ph type="title"/>
          </p:nvPr>
        </p:nvSpPr>
        <p:spPr>
          <a:xfrm>
            <a:off x="839787" y="457200"/>
            <a:ext cx="3932239" cy="1600200"/>
          </a:xfrm>
          <a:prstGeom prst="rect">
            <a:avLst/>
          </a:prstGeom>
          <a:noFill/>
          <a:ln>
            <a:noFill/>
          </a:ln>
        </p:spPr>
        <p:txBody>
          <a:bodyPr anchorCtr="0" anchor="b" bIns="45700" lIns="45700" spcFirstLastPara="1" rIns="45700" wrap="square" tIns="45700">
            <a:normAutofit/>
          </a:bodyPr>
          <a:lstStyle>
            <a:lvl1pPr lvl="0" algn="l">
              <a:lnSpc>
                <a:spcPct val="90000"/>
              </a:lnSpc>
              <a:spcBef>
                <a:spcPts val="0"/>
              </a:spcBef>
              <a:spcAft>
                <a:spcPts val="0"/>
              </a:spcAft>
              <a:buClr>
                <a:srgbClr val="000000"/>
              </a:buClr>
              <a:buSzPts val="3200"/>
              <a:buFont typeface="Calibri"/>
              <a:buNone/>
              <a:defRPr sz="3200"/>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p:txBody>
      </p:sp>
      <p:sp>
        <p:nvSpPr>
          <p:cNvPr id="38" name="Google Shape;38;p34"/>
          <p:cNvSpPr/>
          <p:nvPr>
            <p:ph idx="2" type="pic"/>
          </p:nvPr>
        </p:nvSpPr>
        <p:spPr>
          <a:xfrm>
            <a:off x="5183187" y="987425"/>
            <a:ext cx="6172201" cy="4873625"/>
          </a:xfrm>
          <a:prstGeom prst="rect">
            <a:avLst/>
          </a:prstGeom>
          <a:noFill/>
          <a:ln>
            <a:noFill/>
          </a:ln>
        </p:spPr>
      </p:sp>
      <p:sp>
        <p:nvSpPr>
          <p:cNvPr id="39" name="Google Shape;39;p34"/>
          <p:cNvSpPr txBox="1"/>
          <p:nvPr>
            <p:ph idx="1" type="body"/>
          </p:nvPr>
        </p:nvSpPr>
        <p:spPr>
          <a:xfrm>
            <a:off x="839787" y="2057400"/>
            <a:ext cx="3932239" cy="3811588"/>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000"/>
              </a:spcBef>
              <a:spcAft>
                <a:spcPts val="0"/>
              </a:spcAft>
              <a:buClr>
                <a:srgbClr val="000000"/>
              </a:buClr>
              <a:buSzPts val="1600"/>
              <a:buFont typeface="Calibri"/>
              <a:buNone/>
              <a:defRPr sz="1600"/>
            </a:lvl1pPr>
            <a:lvl2pPr indent="-228600" lvl="1" marL="914400" algn="l">
              <a:lnSpc>
                <a:spcPct val="90000"/>
              </a:lnSpc>
              <a:spcBef>
                <a:spcPts val="1000"/>
              </a:spcBef>
              <a:spcAft>
                <a:spcPts val="0"/>
              </a:spcAft>
              <a:buClr>
                <a:srgbClr val="000000"/>
              </a:buClr>
              <a:buSzPts val="1600"/>
              <a:buFont typeface="Calibri"/>
              <a:buNone/>
              <a:defRPr sz="1600"/>
            </a:lvl2pPr>
            <a:lvl3pPr indent="-228600" lvl="2" marL="1371600" algn="l">
              <a:lnSpc>
                <a:spcPct val="90000"/>
              </a:lnSpc>
              <a:spcBef>
                <a:spcPts val="1000"/>
              </a:spcBef>
              <a:spcAft>
                <a:spcPts val="0"/>
              </a:spcAft>
              <a:buClr>
                <a:srgbClr val="000000"/>
              </a:buClr>
              <a:buSzPts val="1600"/>
              <a:buFont typeface="Calibri"/>
              <a:buNone/>
              <a:defRPr sz="1600"/>
            </a:lvl3pPr>
            <a:lvl4pPr indent="-228600" lvl="3" marL="1828800" algn="l">
              <a:lnSpc>
                <a:spcPct val="90000"/>
              </a:lnSpc>
              <a:spcBef>
                <a:spcPts val="1000"/>
              </a:spcBef>
              <a:spcAft>
                <a:spcPts val="0"/>
              </a:spcAft>
              <a:buClr>
                <a:srgbClr val="000000"/>
              </a:buClr>
              <a:buSzPts val="1600"/>
              <a:buFont typeface="Calibri"/>
              <a:buNone/>
              <a:defRPr sz="1600"/>
            </a:lvl4pPr>
            <a:lvl5pPr indent="-228600" lvl="4" marL="2286000" algn="l">
              <a:lnSpc>
                <a:spcPct val="90000"/>
              </a:lnSpc>
              <a:spcBef>
                <a:spcPts val="1000"/>
              </a:spcBef>
              <a:spcAft>
                <a:spcPts val="0"/>
              </a:spcAft>
              <a:buClr>
                <a:srgbClr val="000000"/>
              </a:buClr>
              <a:buSzPts val="1600"/>
              <a:buFont typeface="Calibri"/>
              <a:buNone/>
              <a:defRPr sz="1600"/>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
        <p:nvSpPr>
          <p:cNvPr id="40" name="Google Shape;40;p34"/>
          <p:cNvSpPr txBox="1"/>
          <p:nvPr>
            <p:ph idx="12" type="sldNum"/>
          </p:nvPr>
        </p:nvSpPr>
        <p:spPr>
          <a:xfrm>
            <a:off x="11095176" y="6414760"/>
            <a:ext cx="258624" cy="248305"/>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26"/>
          <p:cNvSpPr txBox="1"/>
          <p:nvPr>
            <p:ph type="title"/>
          </p:nvPr>
        </p:nvSpPr>
        <p:spPr>
          <a:xfrm>
            <a:off x="838200" y="365125"/>
            <a:ext cx="10515600" cy="1325563"/>
          </a:xfrm>
          <a:prstGeom prst="rect">
            <a:avLst/>
          </a:prstGeom>
          <a:noFill/>
          <a:ln>
            <a:noFill/>
          </a:ln>
        </p:spPr>
        <p:txBody>
          <a:bodyPr anchorCtr="0" anchor="ctr" bIns="45700" lIns="45700" spcFirstLastPara="1" rIns="45700" wrap="square" tIns="45700">
            <a:normAutofit/>
          </a:bodyPr>
          <a:lstStyle>
            <a:lvl1pPr lvl="0"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1pPr>
            <a:lvl2pPr lvl="1"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7" name="Google Shape;7;p26"/>
          <p:cNvSpPr txBox="1"/>
          <p:nvPr>
            <p:ph idx="1" type="body"/>
          </p:nvPr>
        </p:nvSpPr>
        <p:spPr>
          <a:xfrm>
            <a:off x="838200" y="1825625"/>
            <a:ext cx="10515600" cy="4351338"/>
          </a:xfrm>
          <a:prstGeom prst="rect">
            <a:avLst/>
          </a:prstGeom>
          <a:noFill/>
          <a:ln>
            <a:noFill/>
          </a:ln>
        </p:spPr>
        <p:txBody>
          <a:bodyPr anchorCtr="0" anchor="t" bIns="45700" lIns="45700" spcFirstLastPara="1" rIns="45700" wrap="square" tIns="45700">
            <a:normAutofit/>
          </a:bodyPr>
          <a:lstStyle>
            <a:lvl1pPr indent="-406400" lvl="0" marL="4572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1pPr>
            <a:lvl2pPr indent="-406400" lvl="1" marL="9144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2pPr>
            <a:lvl3pPr indent="-406400" lvl="2" marL="13716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3pPr>
            <a:lvl4pPr indent="-406400" lvl="3" marL="18288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4pPr>
            <a:lvl5pPr indent="-406400" lvl="4" marL="22860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5pPr>
            <a:lvl6pPr indent="-406400" lvl="5" marL="27432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6pPr>
            <a:lvl7pPr indent="-406400" lvl="6" marL="32004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7pPr>
            <a:lvl8pPr indent="-406400" lvl="7" marL="36576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8pPr>
            <a:lvl9pPr indent="-406400" lvl="8" marL="41148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9pPr>
          </a:lstStyle>
          <a:p/>
        </p:txBody>
      </p:sp>
      <p:sp>
        <p:nvSpPr>
          <p:cNvPr id="8" name="Google Shape;8;p26"/>
          <p:cNvSpPr txBox="1"/>
          <p:nvPr>
            <p:ph idx="12" type="sldNum"/>
          </p:nvPr>
        </p:nvSpPr>
        <p:spPr>
          <a:xfrm>
            <a:off x="11095176" y="6414760"/>
            <a:ext cx="258624" cy="248305"/>
          </a:xfrm>
          <a:prstGeom prst="rect">
            <a:avLst/>
          </a:prstGeom>
          <a:noFill/>
          <a:ln>
            <a:noFill/>
          </a:ln>
        </p:spPr>
        <p:txBody>
          <a:bodyPr anchorCtr="0" anchor="ctr" bIns="45700" lIns="45700" spcFirstLastPara="1" rIns="45700" wrap="square" tIns="45700">
            <a:sp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9.png"/><Relationship Id="rId4" Type="http://schemas.openxmlformats.org/officeDocument/2006/relationships/image" Target="../media/image13.png"/><Relationship Id="rId5"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11.png"/><Relationship Id="rId5"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4.jpg"/><Relationship Id="rId4" Type="http://schemas.openxmlformats.org/officeDocument/2006/relationships/image" Target="../media/image2.png"/><Relationship Id="rId5"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6.png"/><Relationship Id="rId6" Type="http://schemas.openxmlformats.org/officeDocument/2006/relationships/image" Target="../media/image22.jpg"/><Relationship Id="rId7" Type="http://schemas.openxmlformats.org/officeDocument/2006/relationships/image" Target="../media/image21.jpg"/><Relationship Id="rId8" Type="http://schemas.openxmlformats.org/officeDocument/2006/relationships/image" Target="../media/image6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0.jp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2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5.jp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26.png"/><Relationship Id="rId7" Type="http://schemas.openxmlformats.org/officeDocument/2006/relationships/image" Target="../media/image28.png"/><Relationship Id="rId8" Type="http://schemas.openxmlformats.org/officeDocument/2006/relationships/image" Target="../media/image31.jpg"/></Relationships>
</file>

<file path=ppt/slides/_rels/slide17.xml.rels><?xml version="1.0" encoding="UTF-8" standalone="yes"?><Relationships xmlns="http://schemas.openxmlformats.org/package/2006/relationships"><Relationship Id="rId11" Type="http://schemas.openxmlformats.org/officeDocument/2006/relationships/image" Target="../media/image39.png"/><Relationship Id="rId10" Type="http://schemas.openxmlformats.org/officeDocument/2006/relationships/image" Target="../media/image49.png"/><Relationship Id="rId13" Type="http://schemas.openxmlformats.org/officeDocument/2006/relationships/image" Target="../media/image48.png"/><Relationship Id="rId12" Type="http://schemas.openxmlformats.org/officeDocument/2006/relationships/image" Target="../media/image46.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30.png"/><Relationship Id="rId9" Type="http://schemas.openxmlformats.org/officeDocument/2006/relationships/image" Target="../media/image35.png"/><Relationship Id="rId15" Type="http://schemas.openxmlformats.org/officeDocument/2006/relationships/image" Target="../media/image63.png"/><Relationship Id="rId14" Type="http://schemas.openxmlformats.org/officeDocument/2006/relationships/image" Target="../media/image65.png"/><Relationship Id="rId5" Type="http://schemas.openxmlformats.org/officeDocument/2006/relationships/image" Target="../media/image32.png"/><Relationship Id="rId6" Type="http://schemas.openxmlformats.org/officeDocument/2006/relationships/image" Target="../media/image36.png"/><Relationship Id="rId7" Type="http://schemas.openxmlformats.org/officeDocument/2006/relationships/image" Target="../media/image27.png"/><Relationship Id="rId8"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4.jpg"/><Relationship Id="rId6" Type="http://schemas.openxmlformats.org/officeDocument/2006/relationships/image" Target="../media/image5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3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png"/><Relationship Id="rId4" Type="http://schemas.openxmlformats.org/officeDocument/2006/relationships/image" Target="../media/image40.png"/><Relationship Id="rId5" Type="http://schemas.openxmlformats.org/officeDocument/2006/relationships/image" Target="../media/image45.png"/><Relationship Id="rId6" Type="http://schemas.openxmlformats.org/officeDocument/2006/relationships/image" Target="../media/image43.png"/><Relationship Id="rId7" Type="http://schemas.openxmlformats.org/officeDocument/2006/relationships/image" Target="../media/image41.png"/><Relationship Id="rId8"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7.png"/><Relationship Id="rId4" Type="http://schemas.openxmlformats.org/officeDocument/2006/relationships/image" Target="../media/image50.png"/><Relationship Id="rId5" Type="http://schemas.openxmlformats.org/officeDocument/2006/relationships/image" Target="../media/image53.png"/><Relationship Id="rId6" Type="http://schemas.openxmlformats.org/officeDocument/2006/relationships/image" Target="../media/image2.png"/><Relationship Id="rId7" Type="http://schemas.openxmlformats.org/officeDocument/2006/relationships/image" Target="../media/image57.png"/><Relationship Id="rId8" Type="http://schemas.openxmlformats.org/officeDocument/2006/relationships/image" Target="../media/image5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png"/><Relationship Id="rId4" Type="http://schemas.openxmlformats.org/officeDocument/2006/relationships/image" Target="../media/image5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9.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59.png"/><Relationship Id="rId7" Type="http://schemas.openxmlformats.org/officeDocument/2006/relationships/image" Target="../media/image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9.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59.png"/><Relationship Id="rId7" Type="http://schemas.openxmlformats.org/officeDocument/2006/relationships/image" Target="../media/image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1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A212"/>
        </a:solidFill>
      </p:bgPr>
    </p:bg>
    <p:spTree>
      <p:nvGrpSpPr>
        <p:cNvPr id="44" name="Shape 44"/>
        <p:cNvGrpSpPr/>
        <p:nvPr/>
      </p:nvGrpSpPr>
      <p:grpSpPr>
        <a:xfrm>
          <a:off x="0" y="0"/>
          <a:ext cx="0" cy="0"/>
          <a:chOff x="0" y="0"/>
          <a:chExt cx="0" cy="0"/>
        </a:xfrm>
      </p:grpSpPr>
      <p:pic>
        <p:nvPicPr>
          <p:cNvPr descr="Group 737.png" id="45" name="Google Shape;45;g292020977be_0_0"/>
          <p:cNvPicPr preferRelativeResize="0"/>
          <p:nvPr/>
        </p:nvPicPr>
        <p:blipFill rotWithShape="1">
          <a:blip r:embed="rId3">
            <a:alphaModFix/>
          </a:blip>
          <a:srcRect b="0" l="0" r="0" t="0"/>
          <a:stretch/>
        </p:blipFill>
        <p:spPr>
          <a:xfrm>
            <a:off x="1038046" y="396140"/>
            <a:ext cx="10115905" cy="976824"/>
          </a:xfrm>
          <a:prstGeom prst="rect">
            <a:avLst/>
          </a:prstGeom>
          <a:noFill/>
          <a:ln>
            <a:noFill/>
          </a:ln>
        </p:spPr>
      </p:pic>
      <p:sp>
        <p:nvSpPr>
          <p:cNvPr id="46" name="Google Shape;46;g292020977be_0_0"/>
          <p:cNvSpPr txBox="1"/>
          <p:nvPr/>
        </p:nvSpPr>
        <p:spPr>
          <a:xfrm>
            <a:off x="1038050" y="2315075"/>
            <a:ext cx="6730500" cy="2078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lt1"/>
              </a:buClr>
              <a:buSzPts val="3900"/>
              <a:buFont typeface="Arial"/>
              <a:buNone/>
            </a:pPr>
            <a:r>
              <a:rPr b="1" lang="ru-RU" sz="3900">
                <a:solidFill>
                  <a:schemeClr val="lt1"/>
                </a:solidFill>
              </a:rPr>
              <a:t>НАЗДОЖЕНЕМО:</a:t>
            </a:r>
            <a:br>
              <a:rPr b="1" lang="ru-RU" sz="3900">
                <a:solidFill>
                  <a:schemeClr val="lt1"/>
                </a:solidFill>
              </a:rPr>
            </a:br>
            <a:r>
              <a:rPr lang="ru-RU" sz="3200">
                <a:solidFill>
                  <a:schemeClr val="lt1"/>
                </a:solidFill>
              </a:rPr>
              <a:t>КУРС ПРО ПОДОЛАННЯ ОСВІТНІХ ВТРАТ </a:t>
            </a:r>
            <a:endParaRPr sz="3200">
              <a:solidFill>
                <a:schemeClr val="lt1"/>
              </a:solidFill>
            </a:endParaRPr>
          </a:p>
          <a:p>
            <a:pPr indent="0" lvl="0" marL="0" rtl="0" algn="l">
              <a:spcBef>
                <a:spcPts val="0"/>
              </a:spcBef>
              <a:spcAft>
                <a:spcPts val="0"/>
              </a:spcAft>
              <a:buClr>
                <a:schemeClr val="lt1"/>
              </a:buClr>
              <a:buSzPts val="3900"/>
              <a:buFont typeface="Arial"/>
              <a:buNone/>
            </a:pPr>
            <a:r>
              <a:rPr lang="ru-RU" sz="3200">
                <a:solidFill>
                  <a:schemeClr val="lt1"/>
                </a:solidFill>
              </a:rPr>
              <a:t>У ПОЧАТКОВІЙ ШКОЛІ</a:t>
            </a:r>
            <a:endParaRPr b="0" i="0" u="none" cap="none" strike="noStrike">
              <a:solidFill>
                <a:srgbClr val="000000"/>
              </a:solidFill>
              <a:latin typeface="Arial"/>
              <a:ea typeface="Arial"/>
              <a:cs typeface="Arial"/>
              <a:sym typeface="Arial"/>
            </a:endParaRPr>
          </a:p>
        </p:txBody>
      </p:sp>
      <p:sp>
        <p:nvSpPr>
          <p:cNvPr id="47" name="Google Shape;47;g292020977be_0_0"/>
          <p:cNvSpPr txBox="1"/>
          <p:nvPr/>
        </p:nvSpPr>
        <p:spPr>
          <a:xfrm>
            <a:off x="1038051" y="5010375"/>
            <a:ext cx="51789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2200"/>
              <a:buFont typeface="Arial"/>
              <a:buNone/>
            </a:pPr>
            <a:r>
              <a:rPr b="1" i="0" lang="ru-RU" sz="2200" u="none" cap="none" strike="noStrike">
                <a:solidFill>
                  <a:srgbClr val="FFFFFF"/>
                </a:solidFill>
                <a:latin typeface="Arial"/>
                <a:ea typeface="Arial"/>
                <a:cs typeface="Arial"/>
                <a:sym typeface="Arial"/>
              </a:rPr>
              <a:t>Навчальний проєкт для вчителів</a:t>
            </a:r>
            <a:endParaRPr b="1" i="0" sz="1400" u="none" cap="none" strike="noStrike">
              <a:solidFill>
                <a:srgbClr val="000000"/>
              </a:solidFill>
              <a:latin typeface="Arial"/>
              <a:ea typeface="Arial"/>
              <a:cs typeface="Arial"/>
              <a:sym typeface="Arial"/>
            </a:endParaRPr>
          </a:p>
        </p:txBody>
      </p:sp>
      <p:pic>
        <p:nvPicPr>
          <p:cNvPr descr="Image" id="48" name="Google Shape;48;g292020977be_0_0"/>
          <p:cNvPicPr preferRelativeResize="0"/>
          <p:nvPr/>
        </p:nvPicPr>
        <p:blipFill rotWithShape="1">
          <a:blip r:embed="rId4">
            <a:alphaModFix/>
          </a:blip>
          <a:srcRect b="0" l="0" r="0" t="0"/>
          <a:stretch/>
        </p:blipFill>
        <p:spPr>
          <a:xfrm>
            <a:off x="7239848" y="1938051"/>
            <a:ext cx="4660875" cy="4505626"/>
          </a:xfrm>
          <a:prstGeom prst="rect">
            <a:avLst/>
          </a:prstGeom>
          <a:noFill/>
          <a:ln>
            <a:noFill/>
          </a:ln>
        </p:spPr>
      </p:pic>
      <p:pic>
        <p:nvPicPr>
          <p:cNvPr id="49" name="Google Shape;49;g292020977be_0_0"/>
          <p:cNvPicPr preferRelativeResize="0"/>
          <p:nvPr/>
        </p:nvPicPr>
        <p:blipFill rotWithShape="1">
          <a:blip r:embed="rId5">
            <a:alphaModFix/>
          </a:blip>
          <a:srcRect b="0" l="0" r="0" t="0"/>
          <a:stretch/>
        </p:blipFill>
        <p:spPr>
          <a:xfrm>
            <a:off x="5478925" y="396150"/>
            <a:ext cx="976824" cy="9768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pic>
        <p:nvPicPr>
          <p:cNvPr id="139" name="Google Shape;139;p10"/>
          <p:cNvPicPr preferRelativeResize="0"/>
          <p:nvPr/>
        </p:nvPicPr>
        <p:blipFill rotWithShape="1">
          <a:blip r:embed="rId3">
            <a:alphaModFix/>
          </a:blip>
          <a:srcRect b="0" l="0" r="0" t="0"/>
          <a:stretch/>
        </p:blipFill>
        <p:spPr>
          <a:xfrm>
            <a:off x="518600" y="1417575"/>
            <a:ext cx="5009900" cy="5220375"/>
          </a:xfrm>
          <a:prstGeom prst="rect">
            <a:avLst/>
          </a:prstGeom>
          <a:noFill/>
          <a:ln>
            <a:noFill/>
          </a:ln>
        </p:spPr>
      </p:pic>
      <p:sp>
        <p:nvSpPr>
          <p:cNvPr id="140" name="Google Shape;140;p10"/>
          <p:cNvSpPr txBox="1"/>
          <p:nvPr/>
        </p:nvSpPr>
        <p:spPr>
          <a:xfrm>
            <a:off x="-7139045" y="7615148"/>
            <a:ext cx="91584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ru-RU" sz="3200" u="none" cap="none" strike="noStrike">
                <a:solidFill>
                  <a:srgbClr val="000000"/>
                </a:solidFill>
                <a:latin typeface="Arial"/>
                <a:ea typeface="Arial"/>
                <a:cs typeface="Arial"/>
                <a:sym typeface="Arial"/>
              </a:rPr>
              <a:t>МАТЕМАТИЧНА КОМПЕТНТНІСТЬ</a:t>
            </a:r>
            <a:endParaRPr b="1" i="0" sz="3200" u="none" cap="none" strike="noStrike">
              <a:solidFill>
                <a:srgbClr val="000000"/>
              </a:solidFill>
              <a:latin typeface="Arial"/>
              <a:ea typeface="Arial"/>
              <a:cs typeface="Arial"/>
              <a:sym typeface="Arial"/>
            </a:endParaRPr>
          </a:p>
        </p:txBody>
      </p:sp>
      <p:sp>
        <p:nvSpPr>
          <p:cNvPr id="141" name="Google Shape;141;p10"/>
          <p:cNvSpPr txBox="1"/>
          <p:nvPr/>
        </p:nvSpPr>
        <p:spPr>
          <a:xfrm>
            <a:off x="5743150" y="1611750"/>
            <a:ext cx="5922300" cy="2701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2400"/>
              <a:buFont typeface="Times New Roman"/>
              <a:buNone/>
            </a:pPr>
            <a:r>
              <a:rPr i="0" lang="ru-RU" sz="2600" u="none" cap="none" strike="noStrike">
                <a:solidFill>
                  <a:srgbClr val="000000"/>
                </a:solidFill>
              </a:rPr>
              <a:t>Щоб мати певний рівень математичної компетентності, </a:t>
            </a:r>
            <a:br>
              <a:rPr i="0" lang="ru-RU" sz="2600" u="none" cap="none" strike="noStrike">
                <a:solidFill>
                  <a:srgbClr val="000000"/>
                </a:solidFill>
              </a:rPr>
            </a:br>
            <a:r>
              <a:rPr i="0" lang="ru-RU" sz="2600" u="none" cap="none" strike="noStrike">
                <a:solidFill>
                  <a:srgbClr val="000000"/>
                </a:solidFill>
              </a:rPr>
              <a:t>учні повинні засвоїти </a:t>
            </a:r>
            <a:br>
              <a:rPr i="0" lang="ru-RU" sz="2600" u="none" cap="none" strike="noStrike">
                <a:solidFill>
                  <a:srgbClr val="000000"/>
                </a:solidFill>
              </a:rPr>
            </a:br>
            <a:r>
              <a:rPr i="0" lang="ru-RU" sz="2600" u="none" cap="none" strike="noStrike">
                <a:solidFill>
                  <a:srgbClr val="000000"/>
                </a:solidFill>
              </a:rPr>
              <a:t>не лише певний математичний зміст, </a:t>
            </a:r>
            <a:br>
              <a:rPr i="0" lang="ru-RU" sz="2600" u="none" cap="none" strike="noStrike">
                <a:solidFill>
                  <a:srgbClr val="000000"/>
                </a:solidFill>
              </a:rPr>
            </a:br>
            <a:r>
              <a:rPr i="0" lang="ru-RU" sz="2600" u="none" cap="none" strike="noStrike">
                <a:solidFill>
                  <a:srgbClr val="000000"/>
                </a:solidFill>
              </a:rPr>
              <a:t>а й демонструвати здатність здійснювати мисленнєві операції</a:t>
            </a:r>
            <a:endParaRPr i="0" sz="2600" u="none" cap="none" strike="noStrike">
              <a:solidFill>
                <a:srgbClr val="000000"/>
              </a:solidFill>
            </a:endParaRPr>
          </a:p>
        </p:txBody>
      </p:sp>
      <p:pic>
        <p:nvPicPr>
          <p:cNvPr descr="Image" id="142" name="Google Shape;142;p10"/>
          <p:cNvPicPr preferRelativeResize="0"/>
          <p:nvPr/>
        </p:nvPicPr>
        <p:blipFill rotWithShape="1">
          <a:blip r:embed="rId4">
            <a:alphaModFix/>
          </a:blip>
          <a:srcRect b="0" l="0" r="0" t="0"/>
          <a:stretch/>
        </p:blipFill>
        <p:spPr>
          <a:xfrm>
            <a:off x="-8202654" y="5931495"/>
            <a:ext cx="1063596" cy="926505"/>
          </a:xfrm>
          <a:prstGeom prst="rect">
            <a:avLst/>
          </a:prstGeom>
          <a:noFill/>
          <a:ln>
            <a:noFill/>
          </a:ln>
        </p:spPr>
      </p:pic>
      <p:sp>
        <p:nvSpPr>
          <p:cNvPr id="143" name="Google Shape;143;p10"/>
          <p:cNvSpPr txBox="1"/>
          <p:nvPr/>
        </p:nvSpPr>
        <p:spPr>
          <a:xfrm>
            <a:off x="684250" y="567438"/>
            <a:ext cx="10981200" cy="538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chemeClr val="dk1"/>
              </a:buClr>
              <a:buSzPts val="1100"/>
              <a:buFont typeface="Arial"/>
              <a:buNone/>
            </a:pPr>
            <a:r>
              <a:rPr b="1" i="0" lang="ru-RU" sz="3500" u="none" cap="none" strike="noStrike">
                <a:solidFill>
                  <a:srgbClr val="4FAFE3"/>
                </a:solidFill>
              </a:rPr>
              <a:t>МАТЕМАТИЧНА КОМПЕТЕНТНІСТЬ</a:t>
            </a:r>
            <a:endParaRPr b="1" i="0" sz="3500" u="none" cap="none" strike="noStrike">
              <a:solidFill>
                <a:srgbClr val="4FAFE3"/>
              </a:solidFill>
            </a:endParaRPr>
          </a:p>
        </p:txBody>
      </p:sp>
      <p:sp>
        <p:nvSpPr>
          <p:cNvPr id="144" name="Google Shape;144;p10"/>
          <p:cNvSpPr txBox="1"/>
          <p:nvPr/>
        </p:nvSpPr>
        <p:spPr>
          <a:xfrm>
            <a:off x="1466076" y="3374625"/>
            <a:ext cx="1063500" cy="415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4300"/>
              <a:buFont typeface="Arial"/>
              <a:buNone/>
            </a:pPr>
            <a:r>
              <a:rPr b="1" i="0" lang="ru-RU" sz="2300" u="none" cap="none" strike="noStrike">
                <a:solidFill>
                  <a:srgbClr val="FFFFFF"/>
                </a:solidFill>
              </a:rPr>
              <a:t>Знання</a:t>
            </a:r>
            <a:r>
              <a:rPr b="1" i="0" lang="ru-RU" sz="2700" u="none" cap="none" strike="noStrike">
                <a:solidFill>
                  <a:srgbClr val="FFFFFF"/>
                </a:solidFill>
                <a:latin typeface="Oswald"/>
                <a:ea typeface="Oswald"/>
                <a:cs typeface="Oswald"/>
                <a:sym typeface="Oswald"/>
              </a:rPr>
              <a:t> </a:t>
            </a:r>
            <a:endParaRPr b="1" i="0" sz="2700" u="none" cap="none" strike="noStrike">
              <a:solidFill>
                <a:srgbClr val="FFFFFF"/>
              </a:solidFill>
              <a:latin typeface="Oswald"/>
              <a:ea typeface="Oswald"/>
              <a:cs typeface="Oswald"/>
              <a:sym typeface="Oswald"/>
            </a:endParaRPr>
          </a:p>
        </p:txBody>
      </p:sp>
      <p:sp>
        <p:nvSpPr>
          <p:cNvPr id="145" name="Google Shape;145;p10"/>
          <p:cNvSpPr txBox="1"/>
          <p:nvPr/>
        </p:nvSpPr>
        <p:spPr>
          <a:xfrm>
            <a:off x="3186100" y="3413025"/>
            <a:ext cx="21006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4300"/>
              <a:buFont typeface="Arial"/>
              <a:buNone/>
            </a:pPr>
            <a:r>
              <a:rPr b="1" i="0" lang="ru-RU" sz="2200" u="none" cap="none" strike="noStrike">
                <a:solidFill>
                  <a:srgbClr val="FFFFFF"/>
                </a:solidFill>
              </a:rPr>
              <a:t>Застосування</a:t>
            </a:r>
            <a:endParaRPr b="1" i="0" sz="2200" u="none" cap="none" strike="noStrike">
              <a:solidFill>
                <a:srgbClr val="FFFFFF"/>
              </a:solidFill>
            </a:endParaRPr>
          </a:p>
        </p:txBody>
      </p:sp>
      <p:sp>
        <p:nvSpPr>
          <p:cNvPr id="146" name="Google Shape;146;p10"/>
          <p:cNvSpPr txBox="1"/>
          <p:nvPr/>
        </p:nvSpPr>
        <p:spPr>
          <a:xfrm>
            <a:off x="2102000" y="5157900"/>
            <a:ext cx="1998000" cy="384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4300"/>
              <a:buFont typeface="Arial"/>
              <a:buNone/>
            </a:pPr>
            <a:r>
              <a:rPr b="1" i="0" lang="ru-RU" sz="2500" u="none" cap="none" strike="noStrike">
                <a:solidFill>
                  <a:srgbClr val="FFFFFF"/>
                </a:solidFill>
              </a:rPr>
              <a:t>Міркування</a:t>
            </a:r>
            <a:endParaRPr b="1" i="0" sz="2500" u="none" cap="none" strike="noStrike">
              <a:solidFill>
                <a:srgbClr val="FFFFFF"/>
              </a:solidFill>
            </a:endParaRPr>
          </a:p>
        </p:txBody>
      </p:sp>
      <p:sp>
        <p:nvSpPr>
          <p:cNvPr id="147" name="Google Shape;147;p10"/>
          <p:cNvSpPr/>
          <p:nvPr/>
        </p:nvSpPr>
        <p:spPr>
          <a:xfrm>
            <a:off x="9160831" y="5049294"/>
            <a:ext cx="4808700" cy="4808700"/>
          </a:xfrm>
          <a:prstGeom prst="ellipse">
            <a:avLst/>
          </a:prstGeom>
          <a:solidFill>
            <a:srgbClr val="4FAFE3"/>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Image" id="148" name="Google Shape;148;p10"/>
          <p:cNvPicPr preferRelativeResize="0"/>
          <p:nvPr/>
        </p:nvPicPr>
        <p:blipFill rotWithShape="1">
          <a:blip r:embed="rId5">
            <a:alphaModFix/>
          </a:blip>
          <a:srcRect b="0" l="0" r="0" t="0"/>
          <a:stretch/>
        </p:blipFill>
        <p:spPr>
          <a:xfrm>
            <a:off x="10957596" y="5727253"/>
            <a:ext cx="707851" cy="700050"/>
          </a:xfrm>
          <a:prstGeom prst="rect">
            <a:avLst/>
          </a:prstGeom>
          <a:noFill/>
          <a:ln>
            <a:noFill/>
          </a:ln>
        </p:spPr>
      </p:pic>
      <p:sp>
        <p:nvSpPr>
          <p:cNvPr id="149" name="Google Shape;149;p10"/>
          <p:cNvSpPr/>
          <p:nvPr/>
        </p:nvSpPr>
        <p:spPr>
          <a:xfrm>
            <a:off x="8823577" y="4960125"/>
            <a:ext cx="875400" cy="926400"/>
          </a:xfrm>
          <a:prstGeom prst="ellipse">
            <a:avLst/>
          </a:prstGeom>
          <a:solidFill>
            <a:srgbClr val="F1C23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A212"/>
        </a:solidFill>
      </p:bgPr>
    </p:bg>
    <p:spTree>
      <p:nvGrpSpPr>
        <p:cNvPr id="153" name="Shape 153"/>
        <p:cNvGrpSpPr/>
        <p:nvPr/>
      </p:nvGrpSpPr>
      <p:grpSpPr>
        <a:xfrm>
          <a:off x="0" y="0"/>
          <a:ext cx="0" cy="0"/>
          <a:chOff x="0" y="0"/>
          <a:chExt cx="0" cy="0"/>
        </a:xfrm>
      </p:grpSpPr>
      <p:pic>
        <p:nvPicPr>
          <p:cNvPr descr="П'ять найкращих інструментів для створення карт знань - TeachHub" id="154" name="Google Shape;154;p11"/>
          <p:cNvPicPr preferRelativeResize="0"/>
          <p:nvPr/>
        </p:nvPicPr>
        <p:blipFill rotWithShape="1">
          <a:blip r:embed="rId3">
            <a:alphaModFix/>
          </a:blip>
          <a:srcRect b="18376" l="0" r="8891" t="13987"/>
          <a:stretch/>
        </p:blipFill>
        <p:spPr>
          <a:xfrm>
            <a:off x="4090275" y="3975650"/>
            <a:ext cx="8101725" cy="2882350"/>
          </a:xfrm>
          <a:prstGeom prst="rect">
            <a:avLst/>
          </a:prstGeom>
          <a:noFill/>
          <a:ln>
            <a:noFill/>
          </a:ln>
        </p:spPr>
      </p:pic>
      <p:sp>
        <p:nvSpPr>
          <p:cNvPr id="155" name="Google Shape;155;p11"/>
          <p:cNvSpPr/>
          <p:nvPr/>
        </p:nvSpPr>
        <p:spPr>
          <a:xfrm>
            <a:off x="5964170" y="-1680283"/>
            <a:ext cx="2718600" cy="2718600"/>
          </a:xfrm>
          <a:prstGeom prst="ellipse">
            <a:avLst/>
          </a:prstGeom>
          <a:solidFill>
            <a:srgbClr val="F5BEBC"/>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56" name="Google Shape;156;p11"/>
          <p:cNvSpPr/>
          <p:nvPr/>
        </p:nvSpPr>
        <p:spPr>
          <a:xfrm>
            <a:off x="-1694178" y="4486423"/>
            <a:ext cx="4261500" cy="4261500"/>
          </a:xfrm>
          <a:prstGeom prst="ellipse">
            <a:avLst/>
          </a:prstGeom>
          <a:solidFill>
            <a:srgbClr val="F5BEBC"/>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Image" id="157" name="Google Shape;157;p11"/>
          <p:cNvPicPr preferRelativeResize="0"/>
          <p:nvPr/>
        </p:nvPicPr>
        <p:blipFill rotWithShape="1">
          <a:blip r:embed="rId4">
            <a:alphaModFix/>
          </a:blip>
          <a:srcRect b="0" l="0" r="0" t="0"/>
          <a:stretch/>
        </p:blipFill>
        <p:spPr>
          <a:xfrm>
            <a:off x="1721000" y="4887734"/>
            <a:ext cx="1069950" cy="1058175"/>
          </a:xfrm>
          <a:prstGeom prst="rect">
            <a:avLst/>
          </a:prstGeom>
          <a:noFill/>
          <a:ln>
            <a:noFill/>
          </a:ln>
        </p:spPr>
      </p:pic>
      <p:pic>
        <p:nvPicPr>
          <p:cNvPr descr="Image" id="158" name="Google Shape;158;p11"/>
          <p:cNvPicPr preferRelativeResize="0"/>
          <p:nvPr/>
        </p:nvPicPr>
        <p:blipFill rotWithShape="1">
          <a:blip r:embed="rId5">
            <a:alphaModFix/>
          </a:blip>
          <a:srcRect b="0" l="0" r="34529" t="44925"/>
          <a:stretch/>
        </p:blipFill>
        <p:spPr>
          <a:xfrm>
            <a:off x="9400286" y="-20834"/>
            <a:ext cx="2801351" cy="2356504"/>
          </a:xfrm>
          <a:prstGeom prst="rect">
            <a:avLst/>
          </a:prstGeom>
          <a:noFill/>
          <a:ln>
            <a:noFill/>
          </a:ln>
        </p:spPr>
      </p:pic>
      <p:sp>
        <p:nvSpPr>
          <p:cNvPr id="159" name="Google Shape;159;p11"/>
          <p:cNvSpPr txBox="1"/>
          <p:nvPr/>
        </p:nvSpPr>
        <p:spPr>
          <a:xfrm>
            <a:off x="2957828" y="1223195"/>
            <a:ext cx="718541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ru-RU" sz="1800" u="none" cap="none" strike="noStrike">
                <a:solidFill>
                  <a:srgbClr val="000000"/>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160" name="Google Shape;160;p11"/>
          <p:cNvSpPr txBox="1"/>
          <p:nvPr/>
        </p:nvSpPr>
        <p:spPr>
          <a:xfrm>
            <a:off x="384576" y="376525"/>
            <a:ext cx="5647800" cy="661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4300"/>
              <a:buFont typeface="Arial"/>
              <a:buNone/>
            </a:pPr>
            <a:r>
              <a:rPr b="1" i="0" lang="ru-RU" sz="4300" u="none" cap="none" strike="noStrike">
                <a:solidFill>
                  <a:schemeClr val="lt1"/>
                </a:solidFill>
                <a:latin typeface="Arial"/>
                <a:ea typeface="Arial"/>
                <a:cs typeface="Arial"/>
                <a:sym typeface="Arial"/>
              </a:rPr>
              <a:t>АЛГОРИТМ:</a:t>
            </a:r>
            <a:endParaRPr b="1" i="0" sz="4300" u="none" cap="none" strike="noStrike">
              <a:solidFill>
                <a:srgbClr val="FFFFFF"/>
              </a:solidFill>
              <a:latin typeface="Arial"/>
              <a:ea typeface="Arial"/>
              <a:cs typeface="Arial"/>
              <a:sym typeface="Arial"/>
            </a:endParaRPr>
          </a:p>
        </p:txBody>
      </p:sp>
      <p:sp>
        <p:nvSpPr>
          <p:cNvPr id="161" name="Google Shape;161;p11"/>
          <p:cNvSpPr txBox="1"/>
          <p:nvPr/>
        </p:nvSpPr>
        <p:spPr>
          <a:xfrm>
            <a:off x="384575" y="1176475"/>
            <a:ext cx="8909400" cy="2198400"/>
          </a:xfrm>
          <a:prstGeom prst="rect">
            <a:avLst/>
          </a:prstGeom>
          <a:noFill/>
          <a:ln>
            <a:noFill/>
          </a:ln>
        </p:spPr>
        <p:txBody>
          <a:bodyPr anchorCtr="0" anchor="t" bIns="45700" lIns="91425" spcFirstLastPara="1" rIns="91425" wrap="square" tIns="45700">
            <a:spAutoFit/>
          </a:bodyPr>
          <a:lstStyle/>
          <a:p>
            <a:pPr indent="-400050" lvl="0" marL="457200" marR="0" rtl="0" algn="l">
              <a:lnSpc>
                <a:spcPct val="115000"/>
              </a:lnSpc>
              <a:spcBef>
                <a:spcPts val="1000"/>
              </a:spcBef>
              <a:spcAft>
                <a:spcPts val="0"/>
              </a:spcAft>
              <a:buClr>
                <a:schemeClr val="lt1"/>
              </a:buClr>
              <a:buSzPts val="2700"/>
              <a:buChar char="●"/>
            </a:pPr>
            <a:r>
              <a:rPr b="1" i="0" lang="ru-RU" sz="2700" u="none" cap="none" strike="noStrike">
                <a:solidFill>
                  <a:schemeClr val="lt1"/>
                </a:solidFill>
              </a:rPr>
              <a:t>Визначити змістові лінії</a:t>
            </a:r>
            <a:endParaRPr b="1" i="0" sz="2700" u="none" cap="none" strike="noStrike">
              <a:solidFill>
                <a:schemeClr val="lt1"/>
              </a:solidFill>
            </a:endParaRPr>
          </a:p>
          <a:p>
            <a:pPr indent="-400050" lvl="0" marL="457200" marR="0" rtl="0" algn="l">
              <a:lnSpc>
                <a:spcPct val="115000"/>
              </a:lnSpc>
              <a:spcBef>
                <a:spcPts val="1000"/>
              </a:spcBef>
              <a:spcAft>
                <a:spcPts val="0"/>
              </a:spcAft>
              <a:buClr>
                <a:schemeClr val="lt1"/>
              </a:buClr>
              <a:buSzPts val="2700"/>
              <a:buChar char="●"/>
            </a:pPr>
            <a:r>
              <a:rPr b="1" i="0" lang="ru-RU" sz="2700" u="none" cap="none" strike="noStrike">
                <a:solidFill>
                  <a:schemeClr val="lt1"/>
                </a:solidFill>
              </a:rPr>
              <a:t>Розподілити результати учіння за категоріями </a:t>
            </a:r>
            <a:r>
              <a:rPr b="1" lang="ru-RU" sz="2700">
                <a:solidFill>
                  <a:schemeClr val="lt1"/>
                </a:solidFill>
              </a:rPr>
              <a:t>«</a:t>
            </a:r>
            <a:r>
              <a:rPr b="1" i="0" lang="ru-RU" sz="2700" u="none" cap="none" strike="noStrike">
                <a:solidFill>
                  <a:schemeClr val="lt1"/>
                </a:solidFill>
              </a:rPr>
              <a:t>Знання</a:t>
            </a:r>
            <a:r>
              <a:rPr b="1" lang="ru-RU" sz="2700">
                <a:solidFill>
                  <a:schemeClr val="lt1"/>
                </a:solidFill>
              </a:rPr>
              <a:t>»</a:t>
            </a:r>
            <a:r>
              <a:rPr b="1" i="0" lang="ru-RU" sz="2700" u="none" cap="none" strike="noStrike">
                <a:solidFill>
                  <a:schemeClr val="lt1"/>
                </a:solidFill>
              </a:rPr>
              <a:t>, </a:t>
            </a:r>
            <a:r>
              <a:rPr b="1" lang="ru-RU" sz="2700">
                <a:solidFill>
                  <a:schemeClr val="lt1"/>
                </a:solidFill>
              </a:rPr>
              <a:t>«</a:t>
            </a:r>
            <a:r>
              <a:rPr b="1" i="0" lang="ru-RU" sz="2700" u="none" cap="none" strike="noStrike">
                <a:solidFill>
                  <a:schemeClr val="lt1"/>
                </a:solidFill>
              </a:rPr>
              <a:t>Навички</a:t>
            </a:r>
            <a:r>
              <a:rPr b="1" lang="ru-RU" sz="2700">
                <a:solidFill>
                  <a:schemeClr val="lt1"/>
                </a:solidFill>
              </a:rPr>
              <a:t>»</a:t>
            </a:r>
            <a:r>
              <a:rPr b="1" i="0" lang="ru-RU" sz="2700" u="none" cap="none" strike="noStrike">
                <a:solidFill>
                  <a:schemeClr val="lt1"/>
                </a:solidFill>
              </a:rPr>
              <a:t>, </a:t>
            </a:r>
            <a:r>
              <a:rPr b="1" lang="ru-RU" sz="2700">
                <a:solidFill>
                  <a:schemeClr val="lt1"/>
                </a:solidFill>
              </a:rPr>
              <a:t>«</a:t>
            </a:r>
            <a:r>
              <a:rPr b="1" i="0" lang="ru-RU" sz="2700" u="none" cap="none" strike="noStrike">
                <a:solidFill>
                  <a:schemeClr val="lt1"/>
                </a:solidFill>
              </a:rPr>
              <a:t>Ставлення</a:t>
            </a:r>
            <a:r>
              <a:rPr b="1" lang="ru-RU" sz="2700">
                <a:solidFill>
                  <a:schemeClr val="lt1"/>
                </a:solidFill>
              </a:rPr>
              <a:t>»</a:t>
            </a:r>
            <a:r>
              <a:rPr b="1" i="0" lang="ru-RU" sz="2700" u="none" cap="none" strike="noStrike">
                <a:solidFill>
                  <a:schemeClr val="lt1"/>
                </a:solidFill>
              </a:rPr>
              <a:t> у шаблон.</a:t>
            </a:r>
            <a:endParaRPr b="1" i="0" sz="2700" u="none" cap="none" strike="noStrike">
              <a:solidFill>
                <a:schemeClr val="lt1"/>
              </a:solidFill>
            </a:endParaRPr>
          </a:p>
          <a:p>
            <a:pPr indent="-400050" lvl="0" marL="457200" marR="0" rtl="0" algn="l">
              <a:lnSpc>
                <a:spcPct val="115000"/>
              </a:lnSpc>
              <a:spcBef>
                <a:spcPts val="1000"/>
              </a:spcBef>
              <a:spcAft>
                <a:spcPts val="1000"/>
              </a:spcAft>
              <a:buClr>
                <a:schemeClr val="lt1"/>
              </a:buClr>
              <a:buSzPts val="2700"/>
              <a:buChar char="●"/>
            </a:pPr>
            <a:r>
              <a:rPr b="1" i="0" lang="ru-RU" sz="2700" u="none" cap="none" strike="noStrike">
                <a:solidFill>
                  <a:schemeClr val="lt1"/>
                </a:solidFill>
              </a:rPr>
              <a:t>Обґрунтувати вибір</a:t>
            </a:r>
            <a:endParaRPr b="1" i="0" sz="2700" u="none" cap="none" strike="noStrike">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B943"/>
        </a:solidFill>
      </p:bgPr>
    </p:bg>
    <p:spTree>
      <p:nvGrpSpPr>
        <p:cNvPr id="165" name="Shape 165"/>
        <p:cNvGrpSpPr/>
        <p:nvPr/>
      </p:nvGrpSpPr>
      <p:grpSpPr>
        <a:xfrm>
          <a:off x="0" y="0"/>
          <a:ext cx="0" cy="0"/>
          <a:chOff x="0" y="0"/>
          <a:chExt cx="0" cy="0"/>
        </a:xfrm>
      </p:grpSpPr>
      <p:sp>
        <p:nvSpPr>
          <p:cNvPr id="166" name="Google Shape;166;p12"/>
          <p:cNvSpPr/>
          <p:nvPr/>
        </p:nvSpPr>
        <p:spPr>
          <a:xfrm>
            <a:off x="-2098250" y="1081675"/>
            <a:ext cx="6629100" cy="6629100"/>
          </a:xfrm>
          <a:prstGeom prst="ellipse">
            <a:avLst/>
          </a:prstGeom>
          <a:solidFill>
            <a:srgbClr val="4FAFE3"/>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67" name="Google Shape;167;p12"/>
          <p:cNvSpPr/>
          <p:nvPr/>
        </p:nvSpPr>
        <p:spPr>
          <a:xfrm>
            <a:off x="-635000" y="3078375"/>
            <a:ext cx="12272100" cy="3050700"/>
          </a:xfrm>
          <a:prstGeom prst="roundRect">
            <a:avLst>
              <a:gd fmla="val 13524" name="adj"/>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68" name="Google Shape;168;p12"/>
          <p:cNvSpPr txBox="1"/>
          <p:nvPr/>
        </p:nvSpPr>
        <p:spPr>
          <a:xfrm>
            <a:off x="824950" y="3456825"/>
            <a:ext cx="10108200" cy="24513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chemeClr val="dk1"/>
              </a:buClr>
              <a:buSzPts val="1100"/>
              <a:buFont typeface="Arial"/>
              <a:buNone/>
            </a:pPr>
            <a:r>
              <a:rPr b="1" i="0" lang="ru-RU" sz="4100" u="none" cap="none" strike="noStrike">
                <a:solidFill>
                  <a:srgbClr val="4FAFE3"/>
                </a:solidFill>
              </a:rPr>
              <a:t>РЕЗУЛЬТАТ:</a:t>
            </a:r>
            <a:endParaRPr b="1" i="0" sz="1800" u="none" cap="none" strike="noStrike">
              <a:solidFill>
                <a:srgbClr val="4FAFE3"/>
              </a:solidFill>
            </a:endParaRPr>
          </a:p>
          <a:p>
            <a:pPr indent="0" lvl="0" marL="0" marR="0" rtl="0" algn="l">
              <a:lnSpc>
                <a:spcPct val="115000"/>
              </a:lnSpc>
              <a:spcBef>
                <a:spcPts val="1000"/>
              </a:spcBef>
              <a:spcAft>
                <a:spcPts val="0"/>
              </a:spcAft>
              <a:buClr>
                <a:srgbClr val="000000"/>
              </a:buClr>
              <a:buSzPts val="1800"/>
              <a:buFont typeface="Times New Roman"/>
              <a:buNone/>
            </a:pPr>
            <a:r>
              <a:rPr i="0" lang="ru-RU" sz="2200" u="none" cap="none" strike="noStrike">
                <a:solidFill>
                  <a:srgbClr val="000000"/>
                </a:solidFill>
              </a:rPr>
              <a:t>Карта  опорних знань дозволяє зосередитись в умовах обмеженого часу на найголовніших знаннях та навичках, без яких діти не можуть рухатись далі в освітньому процесі. До карти опорних знань мають увійти найголовніші теми (правила, формули тощо), для кожного класу з предмета.</a:t>
            </a:r>
            <a:endParaRPr i="0" sz="2200" u="none" cap="none" strike="noStrike">
              <a:solidFill>
                <a:srgbClr val="000000"/>
              </a:solidFill>
            </a:endParaRPr>
          </a:p>
        </p:txBody>
      </p:sp>
      <p:pic>
        <p:nvPicPr>
          <p:cNvPr descr="Image" id="169" name="Google Shape;169;p12"/>
          <p:cNvPicPr preferRelativeResize="0"/>
          <p:nvPr/>
        </p:nvPicPr>
        <p:blipFill rotWithShape="1">
          <a:blip r:embed="rId3">
            <a:alphaModFix/>
          </a:blip>
          <a:srcRect b="0" l="0" r="0" t="0"/>
          <a:stretch/>
        </p:blipFill>
        <p:spPr>
          <a:xfrm>
            <a:off x="598729" y="1555731"/>
            <a:ext cx="1235130" cy="1221534"/>
          </a:xfrm>
          <a:prstGeom prst="rect">
            <a:avLst/>
          </a:prstGeom>
          <a:noFill/>
          <a:ln>
            <a:noFill/>
          </a:ln>
        </p:spPr>
      </p:pic>
      <p:pic>
        <p:nvPicPr>
          <p:cNvPr id="170" name="Google Shape;170;p12"/>
          <p:cNvPicPr preferRelativeResize="0"/>
          <p:nvPr/>
        </p:nvPicPr>
        <p:blipFill rotWithShape="1">
          <a:blip r:embed="rId4">
            <a:alphaModFix/>
          </a:blip>
          <a:srcRect b="0" l="0" r="0" t="0"/>
          <a:stretch/>
        </p:blipFill>
        <p:spPr>
          <a:xfrm>
            <a:off x="6267150" y="436700"/>
            <a:ext cx="5028300" cy="3459600"/>
          </a:xfrm>
          <a:prstGeom prst="ellipse">
            <a:avLst/>
          </a:prstGeom>
          <a:noFill/>
          <a:ln cap="rnd" cmpd="sng" w="190500">
            <a:solidFill>
              <a:srgbClr val="C8C6BD"/>
            </a:solidFill>
            <a:prstDash val="solid"/>
            <a:round/>
            <a:headEnd len="sm" w="sm" type="none"/>
            <a:tailEnd len="sm" w="sm" type="none"/>
          </a:ln>
          <a:effectLst>
            <a:outerShdw blurRad="127000" rotWithShape="0" algn="bl">
              <a:srgbClr val="000000"/>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A212"/>
        </a:solidFill>
      </p:bgPr>
    </p:bg>
    <p:spTree>
      <p:nvGrpSpPr>
        <p:cNvPr id="174" name="Shape 174"/>
        <p:cNvGrpSpPr/>
        <p:nvPr/>
      </p:nvGrpSpPr>
      <p:grpSpPr>
        <a:xfrm>
          <a:off x="0" y="0"/>
          <a:ext cx="0" cy="0"/>
          <a:chOff x="0" y="0"/>
          <a:chExt cx="0" cy="0"/>
        </a:xfrm>
      </p:grpSpPr>
      <p:pic>
        <p:nvPicPr>
          <p:cNvPr descr="Image" id="175" name="Google Shape;175;p13"/>
          <p:cNvPicPr preferRelativeResize="0"/>
          <p:nvPr/>
        </p:nvPicPr>
        <p:blipFill rotWithShape="1">
          <a:blip r:embed="rId3">
            <a:alphaModFix/>
          </a:blip>
          <a:srcRect b="0" l="0" r="0" t="0"/>
          <a:stretch/>
        </p:blipFill>
        <p:spPr>
          <a:xfrm>
            <a:off x="9123437" y="529968"/>
            <a:ext cx="1635742" cy="1617736"/>
          </a:xfrm>
          <a:prstGeom prst="rect">
            <a:avLst/>
          </a:prstGeom>
          <a:noFill/>
          <a:ln>
            <a:noFill/>
          </a:ln>
        </p:spPr>
      </p:pic>
      <p:pic>
        <p:nvPicPr>
          <p:cNvPr descr="Image" id="176" name="Google Shape;176;p13"/>
          <p:cNvPicPr preferRelativeResize="0"/>
          <p:nvPr/>
        </p:nvPicPr>
        <p:blipFill rotWithShape="1">
          <a:blip r:embed="rId4">
            <a:alphaModFix/>
          </a:blip>
          <a:srcRect b="0" l="0" r="34529" t="44925"/>
          <a:stretch/>
        </p:blipFill>
        <p:spPr>
          <a:xfrm>
            <a:off x="9400286" y="-20834"/>
            <a:ext cx="2801351" cy="2356504"/>
          </a:xfrm>
          <a:prstGeom prst="rect">
            <a:avLst/>
          </a:prstGeom>
          <a:noFill/>
          <a:ln>
            <a:noFill/>
          </a:ln>
        </p:spPr>
      </p:pic>
      <p:sp>
        <p:nvSpPr>
          <p:cNvPr id="177" name="Google Shape;177;p13"/>
          <p:cNvSpPr txBox="1"/>
          <p:nvPr/>
        </p:nvSpPr>
        <p:spPr>
          <a:xfrm>
            <a:off x="2957828" y="1223195"/>
            <a:ext cx="718541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ru-RU" sz="1800" u="none" cap="none" strike="noStrike">
                <a:solidFill>
                  <a:srgbClr val="000000"/>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pic>
        <p:nvPicPr>
          <p:cNvPr id="178" name="Google Shape;178;p13"/>
          <p:cNvPicPr preferRelativeResize="0"/>
          <p:nvPr/>
        </p:nvPicPr>
        <p:blipFill rotWithShape="1">
          <a:blip r:embed="rId5">
            <a:alphaModFix/>
          </a:blip>
          <a:srcRect b="0" l="12195" r="0" t="0"/>
          <a:stretch/>
        </p:blipFill>
        <p:spPr>
          <a:xfrm>
            <a:off x="7557050" y="2447400"/>
            <a:ext cx="4311300" cy="3846300"/>
          </a:xfrm>
          <a:prstGeom prst="roundRect">
            <a:avLst>
              <a:gd fmla="val 8594" name="adj"/>
            </a:avLst>
          </a:prstGeom>
          <a:solidFill>
            <a:srgbClr val="ECECEC"/>
          </a:solidFill>
          <a:ln>
            <a:noFill/>
          </a:ln>
          <a:effectLst>
            <a:reflection blurRad="0" dir="5400000" dist="5000" endA="0" endPos="28000" kx="0" rotWithShape="0" algn="bl" stA="38000" stPos="0" sy="-100000" ky="0"/>
          </a:effectLst>
        </p:spPr>
      </p:pic>
      <p:sp>
        <p:nvSpPr>
          <p:cNvPr id="179" name="Google Shape;179;p13"/>
          <p:cNvSpPr txBox="1"/>
          <p:nvPr/>
        </p:nvSpPr>
        <p:spPr>
          <a:xfrm>
            <a:off x="536975" y="376525"/>
            <a:ext cx="8408400" cy="1200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4300"/>
              <a:buFont typeface="Arial"/>
              <a:buNone/>
            </a:pPr>
            <a:r>
              <a:rPr b="1" lang="ru-RU" sz="3900">
                <a:solidFill>
                  <a:schemeClr val="lt1"/>
                </a:solidFill>
              </a:rPr>
              <a:t>ДІЄВІ ІНСТРУМЕНТИ ПОДОЛАННЯ НАВЧАЛЬНИХ ВТРАТ</a:t>
            </a:r>
            <a:endParaRPr b="1" i="0" sz="3900" u="none" cap="none" strike="noStrike">
              <a:solidFill>
                <a:schemeClr val="lt1"/>
              </a:solidFill>
              <a:latin typeface="Arial"/>
              <a:ea typeface="Arial"/>
              <a:cs typeface="Arial"/>
              <a:sym typeface="Arial"/>
            </a:endParaRPr>
          </a:p>
        </p:txBody>
      </p:sp>
      <p:sp>
        <p:nvSpPr>
          <p:cNvPr id="180" name="Google Shape;180;p13"/>
          <p:cNvSpPr txBox="1"/>
          <p:nvPr/>
        </p:nvSpPr>
        <p:spPr>
          <a:xfrm>
            <a:off x="536975" y="2592200"/>
            <a:ext cx="6515700" cy="37563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1000"/>
              </a:spcBef>
              <a:spcAft>
                <a:spcPts val="0"/>
              </a:spcAft>
              <a:buClr>
                <a:srgbClr val="000000"/>
              </a:buClr>
              <a:buSzPts val="2800"/>
              <a:buFont typeface="Arial"/>
              <a:buNone/>
            </a:pPr>
            <a:r>
              <a:rPr i="0" lang="ru-RU" sz="2500" u="none" cap="none" strike="noStrike">
                <a:solidFill>
                  <a:schemeClr val="lt1"/>
                </a:solidFill>
              </a:rPr>
              <a:t>Математика в початковій школі займає особливе місце. Вона закладає основи теоретичного мислення. Математичні уміння й навички, сформовані в молодшому шкільному віці, мають допомагати дитині  вирішувати проблеми повсякденного життя.</a:t>
            </a:r>
            <a:r>
              <a:rPr b="0" i="0" lang="ru-RU" sz="2800" u="none" cap="none" strike="noStrike">
                <a:solidFill>
                  <a:schemeClr val="lt1"/>
                </a:solidFill>
                <a:latin typeface="Roboto Medium"/>
                <a:ea typeface="Roboto Medium"/>
                <a:cs typeface="Roboto Medium"/>
                <a:sym typeface="Roboto Medium"/>
              </a:rPr>
              <a:t> </a:t>
            </a:r>
            <a:endParaRPr b="0" i="0" sz="2800" u="none" cap="none" strike="noStrike">
              <a:solidFill>
                <a:schemeClr val="lt1"/>
              </a:solidFill>
              <a:latin typeface="Roboto Medium"/>
              <a:ea typeface="Roboto Medium"/>
              <a:cs typeface="Roboto Medium"/>
              <a:sym typeface="Roboto Medium"/>
            </a:endParaRPr>
          </a:p>
          <a:p>
            <a:pPr indent="0" lvl="0" marL="0" marR="0" rtl="0" algn="just">
              <a:lnSpc>
                <a:spcPct val="115000"/>
              </a:lnSpc>
              <a:spcBef>
                <a:spcPts val="1000"/>
              </a:spcBef>
              <a:spcAft>
                <a:spcPts val="0"/>
              </a:spcAft>
              <a:buClr>
                <a:srgbClr val="000000"/>
              </a:buClr>
              <a:buSzPts val="2500"/>
              <a:buFont typeface="Arial"/>
              <a:buNone/>
            </a:pPr>
            <a:r>
              <a:t/>
            </a:r>
            <a:endParaRPr b="1" i="0" sz="2500" u="none" cap="none" strike="noStrike">
              <a:solidFill>
                <a:schemeClr val="lt1"/>
              </a:solidFill>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A212"/>
        </a:solidFill>
      </p:bgPr>
    </p:bg>
    <p:spTree>
      <p:nvGrpSpPr>
        <p:cNvPr id="184" name="Shape 184"/>
        <p:cNvGrpSpPr/>
        <p:nvPr/>
      </p:nvGrpSpPr>
      <p:grpSpPr>
        <a:xfrm>
          <a:off x="0" y="0"/>
          <a:ext cx="0" cy="0"/>
          <a:chOff x="0" y="0"/>
          <a:chExt cx="0" cy="0"/>
        </a:xfrm>
      </p:grpSpPr>
      <p:pic>
        <p:nvPicPr>
          <p:cNvPr descr="Image" id="185" name="Google Shape;185;p14"/>
          <p:cNvPicPr preferRelativeResize="0"/>
          <p:nvPr/>
        </p:nvPicPr>
        <p:blipFill rotWithShape="1">
          <a:blip r:embed="rId3">
            <a:alphaModFix/>
          </a:blip>
          <a:srcRect b="0" l="0" r="0" t="0"/>
          <a:stretch/>
        </p:blipFill>
        <p:spPr>
          <a:xfrm>
            <a:off x="-3178563" y="-101444"/>
            <a:ext cx="1635742" cy="1617736"/>
          </a:xfrm>
          <a:prstGeom prst="rect">
            <a:avLst/>
          </a:prstGeom>
          <a:noFill/>
          <a:ln>
            <a:noFill/>
          </a:ln>
        </p:spPr>
      </p:pic>
      <p:pic>
        <p:nvPicPr>
          <p:cNvPr descr="Image" id="186" name="Google Shape;186;p14"/>
          <p:cNvPicPr preferRelativeResize="0"/>
          <p:nvPr/>
        </p:nvPicPr>
        <p:blipFill rotWithShape="1">
          <a:blip r:embed="rId4">
            <a:alphaModFix/>
          </a:blip>
          <a:srcRect b="0" l="0" r="34529" t="44925"/>
          <a:stretch/>
        </p:blipFill>
        <p:spPr>
          <a:xfrm>
            <a:off x="9400286" y="-20834"/>
            <a:ext cx="2801351" cy="2356504"/>
          </a:xfrm>
          <a:prstGeom prst="rect">
            <a:avLst/>
          </a:prstGeom>
          <a:noFill/>
          <a:ln>
            <a:noFill/>
          </a:ln>
        </p:spPr>
      </p:pic>
      <p:sp>
        <p:nvSpPr>
          <p:cNvPr id="187" name="Google Shape;187;p14"/>
          <p:cNvSpPr txBox="1"/>
          <p:nvPr/>
        </p:nvSpPr>
        <p:spPr>
          <a:xfrm>
            <a:off x="2957828" y="1223195"/>
            <a:ext cx="718541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ru-RU" sz="1800" u="none" cap="none" strike="noStrike">
                <a:solidFill>
                  <a:srgbClr val="000000"/>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188" name="Google Shape;188;p14"/>
          <p:cNvSpPr txBox="1"/>
          <p:nvPr/>
        </p:nvSpPr>
        <p:spPr>
          <a:xfrm>
            <a:off x="3780600" y="6254150"/>
            <a:ext cx="7743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200"/>
              <a:buFont typeface="Times New Roman"/>
              <a:buNone/>
            </a:pPr>
            <a:r>
              <a:rPr b="0" i="1" lang="ru-RU" sz="1800" u="none" cap="none" strike="noStrike">
                <a:solidFill>
                  <a:schemeClr val="lt1"/>
                </a:solidFill>
                <a:latin typeface="Arial"/>
                <a:ea typeface="Arial"/>
                <a:cs typeface="Arial"/>
                <a:sym typeface="Arial"/>
              </a:rPr>
              <a:t>Школа І-ІІІ ступенів №294 Деснянського району міста Києва</a:t>
            </a:r>
            <a:endParaRPr b="0" i="1" sz="1800" u="none" cap="none" strike="noStrike">
              <a:solidFill>
                <a:schemeClr val="lt1"/>
              </a:solidFill>
              <a:latin typeface="Arial"/>
              <a:ea typeface="Arial"/>
              <a:cs typeface="Arial"/>
              <a:sym typeface="Arial"/>
            </a:endParaRPr>
          </a:p>
        </p:txBody>
      </p:sp>
      <p:pic>
        <p:nvPicPr>
          <p:cNvPr id="189" name="Google Shape;189;p14"/>
          <p:cNvPicPr preferRelativeResize="0"/>
          <p:nvPr/>
        </p:nvPicPr>
        <p:blipFill rotWithShape="1">
          <a:blip r:embed="rId5">
            <a:alphaModFix/>
          </a:blip>
          <a:srcRect b="0" l="0" r="0" t="0"/>
          <a:stretch/>
        </p:blipFill>
        <p:spPr>
          <a:xfrm rot="-125419">
            <a:off x="5631277" y="1304593"/>
            <a:ext cx="3530013" cy="1947382"/>
          </a:xfrm>
          <a:prstGeom prst="rect">
            <a:avLst/>
          </a:prstGeom>
          <a:noFill/>
          <a:ln>
            <a:noFill/>
          </a:ln>
        </p:spPr>
      </p:pic>
      <p:pic>
        <p:nvPicPr>
          <p:cNvPr id="190" name="Google Shape;190;p14"/>
          <p:cNvPicPr preferRelativeResize="0"/>
          <p:nvPr/>
        </p:nvPicPr>
        <p:blipFill rotWithShape="1">
          <a:blip r:embed="rId6">
            <a:alphaModFix/>
          </a:blip>
          <a:srcRect b="0" l="0" r="0" t="0"/>
          <a:stretch/>
        </p:blipFill>
        <p:spPr>
          <a:xfrm rot="217119">
            <a:off x="9254481" y="1360784"/>
            <a:ext cx="2596505" cy="1947373"/>
          </a:xfrm>
          <a:prstGeom prst="rect">
            <a:avLst/>
          </a:prstGeom>
          <a:noFill/>
          <a:ln>
            <a:noFill/>
          </a:ln>
        </p:spPr>
      </p:pic>
      <p:pic>
        <p:nvPicPr>
          <p:cNvPr id="191" name="Google Shape;191;p14"/>
          <p:cNvPicPr preferRelativeResize="0"/>
          <p:nvPr/>
        </p:nvPicPr>
        <p:blipFill rotWithShape="1">
          <a:blip r:embed="rId7">
            <a:alphaModFix/>
          </a:blip>
          <a:srcRect b="0" l="0" r="0" t="0"/>
          <a:stretch/>
        </p:blipFill>
        <p:spPr>
          <a:xfrm rot="-298147">
            <a:off x="373425" y="1360790"/>
            <a:ext cx="2596510" cy="1947357"/>
          </a:xfrm>
          <a:prstGeom prst="rect">
            <a:avLst/>
          </a:prstGeom>
          <a:noFill/>
          <a:ln>
            <a:noFill/>
          </a:ln>
        </p:spPr>
      </p:pic>
      <p:pic>
        <p:nvPicPr>
          <p:cNvPr id="192" name="Google Shape;192;p14"/>
          <p:cNvPicPr preferRelativeResize="0"/>
          <p:nvPr/>
        </p:nvPicPr>
        <p:blipFill rotWithShape="1">
          <a:blip r:embed="rId8">
            <a:alphaModFix/>
          </a:blip>
          <a:srcRect b="0" l="0" r="0" t="0"/>
          <a:stretch/>
        </p:blipFill>
        <p:spPr>
          <a:xfrm rot="193846">
            <a:off x="2947601" y="1265187"/>
            <a:ext cx="2596508" cy="1947379"/>
          </a:xfrm>
          <a:prstGeom prst="rect">
            <a:avLst/>
          </a:prstGeom>
          <a:noFill/>
          <a:ln>
            <a:noFill/>
          </a:ln>
        </p:spPr>
      </p:pic>
      <p:sp>
        <p:nvSpPr>
          <p:cNvPr id="193" name="Google Shape;193;p14"/>
          <p:cNvSpPr txBox="1"/>
          <p:nvPr/>
        </p:nvSpPr>
        <p:spPr>
          <a:xfrm>
            <a:off x="400350" y="3518213"/>
            <a:ext cx="11391300" cy="2506500"/>
          </a:xfrm>
          <a:prstGeom prst="rect">
            <a:avLst/>
          </a:prstGeom>
          <a:noFill/>
          <a:ln>
            <a:noFill/>
          </a:ln>
        </p:spPr>
        <p:txBody>
          <a:bodyPr anchorCtr="0" anchor="t" bIns="45700" lIns="45700" spcFirstLastPara="1" rIns="45700" wrap="square" tIns="45700">
            <a:spAutoFit/>
          </a:bodyPr>
          <a:lstStyle/>
          <a:p>
            <a:pPr indent="0" lvl="0" marL="0" marR="0" rtl="0" algn="l">
              <a:lnSpc>
                <a:spcPct val="115000"/>
              </a:lnSpc>
              <a:spcBef>
                <a:spcPts val="0"/>
              </a:spcBef>
              <a:spcAft>
                <a:spcPts val="0"/>
              </a:spcAft>
              <a:buClr>
                <a:schemeClr val="lt1"/>
              </a:buClr>
              <a:buSzPts val="2000"/>
              <a:buFont typeface="Times New Roman"/>
              <a:buNone/>
            </a:pPr>
            <a:r>
              <a:rPr i="0" lang="ru-RU" sz="2200" u="none" cap="none" strike="noStrike">
                <a:solidFill>
                  <a:schemeClr val="lt1"/>
                </a:solidFill>
              </a:rPr>
              <a:t>Освітні простір в навчальному приміщенні має мотивувати до роботи </a:t>
            </a:r>
            <a:br>
              <a:rPr i="0" lang="ru-RU" sz="2200" u="none" cap="none" strike="noStrike">
                <a:solidFill>
                  <a:schemeClr val="lt1"/>
                </a:solidFill>
              </a:rPr>
            </a:br>
            <a:r>
              <a:rPr i="0" lang="ru-RU" sz="2200" u="none" cap="none" strike="noStrike">
                <a:solidFill>
                  <a:schemeClr val="lt1"/>
                </a:solidFill>
              </a:rPr>
              <a:t>та </a:t>
            </a:r>
            <a:r>
              <a:rPr lang="ru-RU" sz="2200">
                <a:solidFill>
                  <a:schemeClr val="lt1"/>
                </a:solidFill>
              </a:rPr>
              <a:t>«</a:t>
            </a:r>
            <a:r>
              <a:rPr i="0" lang="ru-RU" sz="2200" u="none" cap="none" strike="noStrike">
                <a:solidFill>
                  <a:schemeClr val="lt1"/>
                </a:solidFill>
              </a:rPr>
              <a:t>підтримувати</a:t>
            </a:r>
            <a:r>
              <a:rPr lang="ru-RU" sz="2200">
                <a:solidFill>
                  <a:schemeClr val="lt1"/>
                </a:solidFill>
              </a:rPr>
              <a:t>»</a:t>
            </a:r>
            <a:r>
              <a:rPr i="0" lang="ru-RU" sz="2200" u="none" cap="none" strike="noStrike">
                <a:solidFill>
                  <a:schemeClr val="lt1"/>
                </a:solidFill>
              </a:rPr>
              <a:t>. Плакати на стінах, динамічні моделі сприятимуть підвищенню інтересу та спонукатимуть до роботи. Малюйте схеми, таблиці, виділяйте кольором важливі слова, на які треба звернути увагу. </a:t>
            </a:r>
            <a:endParaRPr i="0" sz="2200" u="none" cap="none" strike="noStrike">
              <a:solidFill>
                <a:srgbClr val="000000"/>
              </a:solidFill>
            </a:endParaRPr>
          </a:p>
          <a:p>
            <a:pPr indent="0" lvl="0" marL="0" marR="0" rtl="0" algn="l">
              <a:lnSpc>
                <a:spcPct val="115000"/>
              </a:lnSpc>
              <a:spcBef>
                <a:spcPts val="1000"/>
              </a:spcBef>
              <a:spcAft>
                <a:spcPts val="0"/>
              </a:spcAft>
              <a:buClr>
                <a:schemeClr val="lt1"/>
              </a:buClr>
              <a:buSzPts val="2000"/>
              <a:buFont typeface="Times New Roman"/>
              <a:buNone/>
            </a:pPr>
            <a:r>
              <a:rPr i="0" lang="ru-RU" sz="2200" u="none" cap="none" strike="noStrike">
                <a:solidFill>
                  <a:schemeClr val="lt1"/>
                </a:solidFill>
              </a:rPr>
              <a:t>Використовуйте систему стрілочок і дужечок, які допомагають учню встановити зв’язки або наштовхують на певні операції.</a:t>
            </a:r>
            <a:endParaRPr i="0" sz="2200" u="none" cap="none" strike="noStrike">
              <a:solidFill>
                <a:srgbClr val="000000"/>
              </a:solidFill>
            </a:endParaRPr>
          </a:p>
        </p:txBody>
      </p:sp>
      <p:sp>
        <p:nvSpPr>
          <p:cNvPr id="194" name="Google Shape;194;p14"/>
          <p:cNvSpPr txBox="1"/>
          <p:nvPr/>
        </p:nvSpPr>
        <p:spPr>
          <a:xfrm>
            <a:off x="1547126" y="376550"/>
            <a:ext cx="5647800" cy="661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4300"/>
              <a:buFont typeface="Arial"/>
              <a:buNone/>
            </a:pPr>
            <a:r>
              <a:rPr b="1" i="0" lang="ru-RU" sz="4300" u="none" cap="none" strike="noStrike">
                <a:solidFill>
                  <a:schemeClr val="lt1"/>
                </a:solidFill>
                <a:latin typeface="Arial"/>
                <a:ea typeface="Arial"/>
                <a:cs typeface="Arial"/>
                <a:sym typeface="Arial"/>
              </a:rPr>
              <a:t>ОСВІТНІЙ ПРОСТІР</a:t>
            </a:r>
            <a:endParaRPr b="1" i="0" sz="4300" u="none" cap="none" strike="noStrike">
              <a:solidFill>
                <a:srgbClr val="FFFFFF"/>
              </a:solidFill>
              <a:latin typeface="Arial"/>
              <a:ea typeface="Arial"/>
              <a:cs typeface="Arial"/>
              <a:sym typeface="Arial"/>
            </a:endParaRPr>
          </a:p>
        </p:txBody>
      </p:sp>
      <p:pic>
        <p:nvPicPr>
          <p:cNvPr descr="Image" id="195" name="Google Shape;195;p14"/>
          <p:cNvPicPr preferRelativeResize="0"/>
          <p:nvPr/>
        </p:nvPicPr>
        <p:blipFill rotWithShape="1">
          <a:blip r:embed="rId3">
            <a:alphaModFix/>
          </a:blip>
          <a:srcRect b="0" l="0" r="0" t="0"/>
          <a:stretch/>
        </p:blipFill>
        <p:spPr>
          <a:xfrm>
            <a:off x="293975" y="227213"/>
            <a:ext cx="1109100" cy="10968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A212"/>
        </a:solidFill>
      </p:bgPr>
    </p:bg>
    <p:spTree>
      <p:nvGrpSpPr>
        <p:cNvPr id="199" name="Shape 199"/>
        <p:cNvGrpSpPr/>
        <p:nvPr/>
      </p:nvGrpSpPr>
      <p:grpSpPr>
        <a:xfrm>
          <a:off x="0" y="0"/>
          <a:ext cx="0" cy="0"/>
          <a:chOff x="0" y="0"/>
          <a:chExt cx="0" cy="0"/>
        </a:xfrm>
      </p:grpSpPr>
      <p:pic>
        <p:nvPicPr>
          <p:cNvPr id="200" name="Google Shape;200;p15"/>
          <p:cNvPicPr preferRelativeResize="0"/>
          <p:nvPr/>
        </p:nvPicPr>
        <p:blipFill rotWithShape="1">
          <a:blip r:embed="rId3">
            <a:alphaModFix/>
          </a:blip>
          <a:srcRect b="15109" l="2947" r="4629" t="19929"/>
          <a:stretch/>
        </p:blipFill>
        <p:spPr>
          <a:xfrm>
            <a:off x="0" y="1909125"/>
            <a:ext cx="3246899" cy="4948876"/>
          </a:xfrm>
          <a:prstGeom prst="rect">
            <a:avLst/>
          </a:prstGeom>
          <a:noFill/>
          <a:ln>
            <a:noFill/>
          </a:ln>
        </p:spPr>
      </p:pic>
      <p:pic>
        <p:nvPicPr>
          <p:cNvPr descr="Image" id="201" name="Google Shape;201;p15"/>
          <p:cNvPicPr preferRelativeResize="0"/>
          <p:nvPr/>
        </p:nvPicPr>
        <p:blipFill rotWithShape="1">
          <a:blip r:embed="rId4">
            <a:alphaModFix/>
          </a:blip>
          <a:srcRect b="0" l="0" r="0" t="0"/>
          <a:stretch/>
        </p:blipFill>
        <p:spPr>
          <a:xfrm>
            <a:off x="3447650" y="1909125"/>
            <a:ext cx="1109100" cy="1096875"/>
          </a:xfrm>
          <a:prstGeom prst="rect">
            <a:avLst/>
          </a:prstGeom>
          <a:noFill/>
          <a:ln>
            <a:noFill/>
          </a:ln>
        </p:spPr>
      </p:pic>
      <p:pic>
        <p:nvPicPr>
          <p:cNvPr descr="Image" id="202" name="Google Shape;202;p15"/>
          <p:cNvPicPr preferRelativeResize="0"/>
          <p:nvPr/>
        </p:nvPicPr>
        <p:blipFill rotWithShape="1">
          <a:blip r:embed="rId5">
            <a:alphaModFix/>
          </a:blip>
          <a:srcRect b="0" l="0" r="34529" t="44925"/>
          <a:stretch/>
        </p:blipFill>
        <p:spPr>
          <a:xfrm>
            <a:off x="9400286" y="-20834"/>
            <a:ext cx="2801351" cy="2356504"/>
          </a:xfrm>
          <a:prstGeom prst="rect">
            <a:avLst/>
          </a:prstGeom>
          <a:noFill/>
          <a:ln>
            <a:noFill/>
          </a:ln>
        </p:spPr>
      </p:pic>
      <p:sp>
        <p:nvSpPr>
          <p:cNvPr id="203" name="Google Shape;203;p15"/>
          <p:cNvSpPr txBox="1"/>
          <p:nvPr/>
        </p:nvSpPr>
        <p:spPr>
          <a:xfrm>
            <a:off x="2957828" y="1223195"/>
            <a:ext cx="718541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ru-RU" sz="1800" u="none" cap="none" strike="noStrike">
                <a:solidFill>
                  <a:srgbClr val="000000"/>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204" name="Google Shape;204;p15"/>
          <p:cNvSpPr txBox="1"/>
          <p:nvPr/>
        </p:nvSpPr>
        <p:spPr>
          <a:xfrm>
            <a:off x="3692950" y="3458450"/>
            <a:ext cx="8303400" cy="3017700"/>
          </a:xfrm>
          <a:prstGeom prst="rect">
            <a:avLst/>
          </a:prstGeom>
          <a:noFill/>
          <a:ln>
            <a:noFill/>
          </a:ln>
        </p:spPr>
        <p:txBody>
          <a:bodyPr anchorCtr="0" anchor="t" bIns="45700" lIns="91425" spcFirstLastPara="1" rIns="91425" wrap="square" tIns="45700">
            <a:spAutoFit/>
          </a:bodyPr>
          <a:lstStyle/>
          <a:p>
            <a:pPr indent="0" lvl="0" marL="0" marR="0" rtl="0" algn="r">
              <a:lnSpc>
                <a:spcPct val="115000"/>
              </a:lnSpc>
              <a:spcBef>
                <a:spcPts val="0"/>
              </a:spcBef>
              <a:spcAft>
                <a:spcPts val="0"/>
              </a:spcAft>
              <a:buClr>
                <a:schemeClr val="lt1"/>
              </a:buClr>
              <a:buSzPts val="2000"/>
              <a:buFont typeface="Times New Roman"/>
              <a:buNone/>
            </a:pPr>
            <a:r>
              <a:rPr i="0" lang="ru-RU" sz="2100" u="none" cap="none" strike="noStrike">
                <a:solidFill>
                  <a:schemeClr val="lt1"/>
                </a:solidFill>
              </a:rPr>
              <a:t>Створіть у класі  атмосферу, де учні можуть вільно висловлювати свої думки та питання. Залучайте їх </a:t>
            </a:r>
            <a:br>
              <a:rPr i="0" lang="ru-RU" sz="2100" u="none" cap="none" strike="noStrike">
                <a:solidFill>
                  <a:schemeClr val="lt1"/>
                </a:solidFill>
              </a:rPr>
            </a:br>
            <a:r>
              <a:rPr i="0" lang="ru-RU" sz="2100" u="none" cap="none" strike="noStrike">
                <a:solidFill>
                  <a:schemeClr val="lt1"/>
                </a:solidFill>
              </a:rPr>
              <a:t>до обговорення, пошуку рішень, спільній роботі.  </a:t>
            </a:r>
            <a:br>
              <a:rPr i="0" lang="ru-RU" sz="2100" u="none" cap="none" strike="noStrike">
                <a:solidFill>
                  <a:schemeClr val="lt1"/>
                </a:solidFill>
              </a:rPr>
            </a:br>
            <a:r>
              <a:rPr i="0" lang="ru-RU" sz="2100" u="none" cap="none" strike="noStrike">
                <a:solidFill>
                  <a:schemeClr val="lt1"/>
                </a:solidFill>
              </a:rPr>
              <a:t>Групова навчальна діяльність сприяє активізації </a:t>
            </a:r>
            <a:br>
              <a:rPr i="0" lang="ru-RU" sz="2100" u="none" cap="none" strike="noStrike">
                <a:solidFill>
                  <a:schemeClr val="lt1"/>
                </a:solidFill>
              </a:rPr>
            </a:br>
            <a:r>
              <a:rPr i="0" lang="ru-RU" sz="2100" u="none" cap="none" strike="noStrike">
                <a:solidFill>
                  <a:schemeClr val="lt1"/>
                </a:solidFill>
              </a:rPr>
              <a:t>й результативності навчання школярів, самостійності, умінню доводити і відстоювати свою точку зору </a:t>
            </a:r>
            <a:br>
              <a:rPr i="0" lang="ru-RU" sz="2100" u="none" cap="none" strike="noStrike">
                <a:solidFill>
                  <a:schemeClr val="lt1"/>
                </a:solidFill>
              </a:rPr>
            </a:br>
            <a:r>
              <a:rPr i="0" lang="ru-RU" sz="2100" u="none" cap="none" strike="noStrike">
                <a:solidFill>
                  <a:schemeClr val="lt1"/>
                </a:solidFill>
              </a:rPr>
              <a:t>та прислуховуватися до думки товаришів, вихованню гуманних стосунків між учнями.</a:t>
            </a:r>
            <a:endParaRPr i="0" sz="2100" u="none" cap="none" strike="noStrike">
              <a:solidFill>
                <a:srgbClr val="000000"/>
              </a:solidFill>
            </a:endParaRPr>
          </a:p>
        </p:txBody>
      </p:sp>
      <p:sp>
        <p:nvSpPr>
          <p:cNvPr id="205" name="Google Shape;205;p15"/>
          <p:cNvSpPr txBox="1"/>
          <p:nvPr/>
        </p:nvSpPr>
        <p:spPr>
          <a:xfrm>
            <a:off x="384575" y="300325"/>
            <a:ext cx="6810900" cy="661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4300"/>
              <a:buFont typeface="Arial"/>
              <a:buNone/>
            </a:pPr>
            <a:r>
              <a:rPr b="1" i="0" lang="ru-RU" sz="4300" u="none" cap="none" strike="noStrike">
                <a:solidFill>
                  <a:schemeClr val="lt1"/>
                </a:solidFill>
                <a:latin typeface="Arial"/>
                <a:ea typeface="Arial"/>
                <a:cs typeface="Arial"/>
                <a:sym typeface="Arial"/>
              </a:rPr>
              <a:t>АКТИВНА ВЗАЄМОДІЯ</a:t>
            </a:r>
            <a:endParaRPr b="1" i="0" sz="4300" u="none" cap="none" strike="noStrike">
              <a:solidFill>
                <a:schemeClr val="lt1"/>
              </a:solidFill>
              <a:latin typeface="Arial"/>
              <a:ea typeface="Arial"/>
              <a:cs typeface="Arial"/>
              <a:sym typeface="Arial"/>
            </a:endParaRPr>
          </a:p>
        </p:txBody>
      </p:sp>
      <p:pic>
        <p:nvPicPr>
          <p:cNvPr id="206" name="Google Shape;206;p15"/>
          <p:cNvPicPr preferRelativeResize="0"/>
          <p:nvPr/>
        </p:nvPicPr>
        <p:blipFill rotWithShape="1">
          <a:blip r:embed="rId6">
            <a:alphaModFix/>
          </a:blip>
          <a:srcRect b="0" l="0" r="0" t="0"/>
          <a:stretch/>
        </p:blipFill>
        <p:spPr>
          <a:xfrm>
            <a:off x="6830350" y="382350"/>
            <a:ext cx="5371274" cy="28928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A212"/>
        </a:solidFill>
      </p:bgPr>
    </p:bg>
    <p:spTree>
      <p:nvGrpSpPr>
        <p:cNvPr id="210" name="Shape 210"/>
        <p:cNvGrpSpPr/>
        <p:nvPr/>
      </p:nvGrpSpPr>
      <p:grpSpPr>
        <a:xfrm>
          <a:off x="0" y="0"/>
          <a:ext cx="0" cy="0"/>
          <a:chOff x="0" y="0"/>
          <a:chExt cx="0" cy="0"/>
        </a:xfrm>
      </p:grpSpPr>
      <p:pic>
        <p:nvPicPr>
          <p:cNvPr id="211" name="Google Shape;211;p16"/>
          <p:cNvPicPr preferRelativeResize="0"/>
          <p:nvPr/>
        </p:nvPicPr>
        <p:blipFill rotWithShape="1">
          <a:blip r:embed="rId3">
            <a:alphaModFix/>
          </a:blip>
          <a:srcRect b="6742" l="16506" r="0" t="0"/>
          <a:stretch/>
        </p:blipFill>
        <p:spPr>
          <a:xfrm rot="495655">
            <a:off x="4225288" y="-69305"/>
            <a:ext cx="4280876" cy="2919883"/>
          </a:xfrm>
          <a:prstGeom prst="rect">
            <a:avLst/>
          </a:prstGeom>
          <a:noFill/>
          <a:ln>
            <a:noFill/>
          </a:ln>
        </p:spPr>
      </p:pic>
      <p:sp>
        <p:nvSpPr>
          <p:cNvPr id="212" name="Google Shape;212;p16"/>
          <p:cNvSpPr txBox="1"/>
          <p:nvPr/>
        </p:nvSpPr>
        <p:spPr>
          <a:xfrm>
            <a:off x="231051" y="238500"/>
            <a:ext cx="4395300" cy="661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4300"/>
              <a:buFont typeface="Arial"/>
              <a:buNone/>
            </a:pPr>
            <a:r>
              <a:rPr b="1" lang="ru-RU" sz="4300">
                <a:solidFill>
                  <a:srgbClr val="FFFFFF"/>
                </a:solidFill>
              </a:rPr>
              <a:t>«ЩОДЕННІ 3»</a:t>
            </a:r>
            <a:endParaRPr b="1" i="0" sz="4300" u="none" cap="none" strike="noStrike">
              <a:solidFill>
                <a:srgbClr val="FFFFFF"/>
              </a:solidFill>
              <a:latin typeface="Arial"/>
              <a:ea typeface="Arial"/>
              <a:cs typeface="Arial"/>
              <a:sym typeface="Arial"/>
            </a:endParaRPr>
          </a:p>
        </p:txBody>
      </p:sp>
      <p:pic>
        <p:nvPicPr>
          <p:cNvPr descr="Image" id="213" name="Google Shape;213;p16"/>
          <p:cNvPicPr preferRelativeResize="0"/>
          <p:nvPr/>
        </p:nvPicPr>
        <p:blipFill rotWithShape="1">
          <a:blip r:embed="rId4">
            <a:alphaModFix/>
          </a:blip>
          <a:srcRect b="0" l="0" r="0" t="0"/>
          <a:stretch/>
        </p:blipFill>
        <p:spPr>
          <a:xfrm>
            <a:off x="-1998675" y="400350"/>
            <a:ext cx="1085875" cy="1073925"/>
          </a:xfrm>
          <a:prstGeom prst="rect">
            <a:avLst/>
          </a:prstGeom>
          <a:noFill/>
          <a:ln>
            <a:noFill/>
          </a:ln>
        </p:spPr>
      </p:pic>
      <p:pic>
        <p:nvPicPr>
          <p:cNvPr descr="Image" id="214" name="Google Shape;214;p16"/>
          <p:cNvPicPr preferRelativeResize="0"/>
          <p:nvPr/>
        </p:nvPicPr>
        <p:blipFill rotWithShape="1">
          <a:blip r:embed="rId5">
            <a:alphaModFix/>
          </a:blip>
          <a:srcRect b="0" l="0" r="34529" t="44925"/>
          <a:stretch/>
        </p:blipFill>
        <p:spPr>
          <a:xfrm>
            <a:off x="9400286" y="-20834"/>
            <a:ext cx="2801351" cy="2356504"/>
          </a:xfrm>
          <a:prstGeom prst="rect">
            <a:avLst/>
          </a:prstGeom>
          <a:noFill/>
          <a:ln>
            <a:noFill/>
          </a:ln>
        </p:spPr>
      </p:pic>
      <p:sp>
        <p:nvSpPr>
          <p:cNvPr id="215" name="Google Shape;215;p16"/>
          <p:cNvSpPr txBox="1"/>
          <p:nvPr/>
        </p:nvSpPr>
        <p:spPr>
          <a:xfrm>
            <a:off x="2957828" y="1223195"/>
            <a:ext cx="718541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ru-RU" sz="1800" u="none" cap="none" strike="noStrike">
                <a:solidFill>
                  <a:srgbClr val="000000"/>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216" name="Google Shape;216;p16"/>
          <p:cNvSpPr txBox="1"/>
          <p:nvPr/>
        </p:nvSpPr>
        <p:spPr>
          <a:xfrm>
            <a:off x="4037718" y="5952628"/>
            <a:ext cx="49254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Times New Roman"/>
              <a:buNone/>
            </a:pPr>
            <a:r>
              <a:rPr b="0" i="1" lang="ru-RU" sz="1800" u="none" cap="none" strike="noStrike">
                <a:solidFill>
                  <a:schemeClr val="lt1"/>
                </a:solidFill>
                <a:latin typeface="Arial"/>
                <a:ea typeface="Arial"/>
                <a:cs typeface="Arial"/>
                <a:sym typeface="Arial"/>
              </a:rPr>
              <a:t>Школа І-ІІІ ступенів № 294,</a:t>
            </a:r>
            <a:br>
              <a:rPr b="0" i="1" lang="ru-RU" sz="1800" u="none" cap="none" strike="noStrike">
                <a:solidFill>
                  <a:schemeClr val="lt1"/>
                </a:solidFill>
                <a:latin typeface="Arial"/>
                <a:ea typeface="Arial"/>
                <a:cs typeface="Arial"/>
                <a:sym typeface="Arial"/>
              </a:rPr>
            </a:br>
            <a:r>
              <a:rPr b="0" i="1" lang="ru-RU" sz="1800" u="none" cap="none" strike="noStrike">
                <a:solidFill>
                  <a:schemeClr val="lt1"/>
                </a:solidFill>
                <a:latin typeface="Arial"/>
                <a:ea typeface="Arial"/>
                <a:cs typeface="Arial"/>
                <a:sym typeface="Arial"/>
              </a:rPr>
              <a:t>Деснянського району, міста Києва</a:t>
            </a:r>
            <a:endParaRPr b="0" i="1" sz="1800" u="none" cap="none" strike="noStrike">
              <a:solidFill>
                <a:schemeClr val="lt1"/>
              </a:solidFill>
              <a:latin typeface="Arial"/>
              <a:ea typeface="Arial"/>
              <a:cs typeface="Arial"/>
              <a:sym typeface="Arial"/>
            </a:endParaRPr>
          </a:p>
        </p:txBody>
      </p:sp>
      <p:pic>
        <p:nvPicPr>
          <p:cNvPr id="217" name="Google Shape;217;p16"/>
          <p:cNvPicPr preferRelativeResize="0"/>
          <p:nvPr/>
        </p:nvPicPr>
        <p:blipFill rotWithShape="1">
          <a:blip r:embed="rId6">
            <a:alphaModFix/>
          </a:blip>
          <a:srcRect b="0" l="0" r="0" t="0"/>
          <a:stretch/>
        </p:blipFill>
        <p:spPr>
          <a:xfrm>
            <a:off x="7920250" y="127576"/>
            <a:ext cx="4116901" cy="3035575"/>
          </a:xfrm>
          <a:prstGeom prst="rect">
            <a:avLst/>
          </a:prstGeom>
          <a:noFill/>
          <a:ln>
            <a:noFill/>
          </a:ln>
        </p:spPr>
      </p:pic>
      <p:sp>
        <p:nvSpPr>
          <p:cNvPr id="218" name="Google Shape;218;p16"/>
          <p:cNvSpPr txBox="1"/>
          <p:nvPr/>
        </p:nvSpPr>
        <p:spPr>
          <a:xfrm>
            <a:off x="4037725" y="3537725"/>
            <a:ext cx="5308800" cy="19626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chemeClr val="lt1"/>
              </a:buClr>
              <a:buSzPts val="2000"/>
              <a:buFont typeface="Roboto"/>
              <a:buNone/>
            </a:pPr>
            <a:r>
              <a:rPr i="0" lang="ru-RU" sz="1800" u="none" cap="none" strike="noStrike">
                <a:solidFill>
                  <a:schemeClr val="lt1"/>
                </a:solidFill>
              </a:rPr>
              <a:t>Педагогічна  технологія навчання математики, яка залучає дітей до математичних ігор як самостійно, так і з партнерами, а також спонукає брати участь у діяльності та розв’язуванні проблем, використовуючи інструменти для лічби чи ігрові матеріали.</a:t>
            </a:r>
            <a:endParaRPr i="0" sz="1800" u="none" cap="none" strike="noStrike">
              <a:solidFill>
                <a:schemeClr val="lt1"/>
              </a:solidFill>
            </a:endParaRPr>
          </a:p>
        </p:txBody>
      </p:sp>
      <p:pic>
        <p:nvPicPr>
          <p:cNvPr id="219" name="Google Shape;219;p16"/>
          <p:cNvPicPr preferRelativeResize="0"/>
          <p:nvPr/>
        </p:nvPicPr>
        <p:blipFill rotWithShape="1">
          <a:blip r:embed="rId7">
            <a:alphaModFix/>
          </a:blip>
          <a:srcRect b="0" l="0" r="0" t="0"/>
          <a:stretch/>
        </p:blipFill>
        <p:spPr>
          <a:xfrm>
            <a:off x="231050" y="1630545"/>
            <a:ext cx="3587600" cy="4968580"/>
          </a:xfrm>
          <a:prstGeom prst="rect">
            <a:avLst/>
          </a:prstGeom>
          <a:noFill/>
          <a:ln>
            <a:noFill/>
          </a:ln>
        </p:spPr>
      </p:pic>
      <p:pic>
        <p:nvPicPr>
          <p:cNvPr id="220" name="Google Shape;220;p16"/>
          <p:cNvPicPr preferRelativeResize="0"/>
          <p:nvPr/>
        </p:nvPicPr>
        <p:blipFill rotWithShape="1">
          <a:blip r:embed="rId8">
            <a:alphaModFix/>
          </a:blip>
          <a:srcRect b="7148" l="0" r="0" t="0"/>
          <a:stretch/>
        </p:blipFill>
        <p:spPr>
          <a:xfrm>
            <a:off x="9818475" y="3348230"/>
            <a:ext cx="2218674" cy="3250898"/>
          </a:xfrm>
          <a:prstGeom prst="rect">
            <a:avLst/>
          </a:prstGeom>
          <a:noFill/>
          <a:ln>
            <a:noFill/>
          </a:ln>
        </p:spPr>
      </p:pic>
      <p:pic>
        <p:nvPicPr>
          <p:cNvPr descr="Image" id="221" name="Google Shape;221;p16"/>
          <p:cNvPicPr preferRelativeResize="0"/>
          <p:nvPr/>
        </p:nvPicPr>
        <p:blipFill rotWithShape="1">
          <a:blip r:embed="rId4">
            <a:alphaModFix/>
          </a:blip>
          <a:srcRect b="0" l="0" r="0" t="0"/>
          <a:stretch/>
        </p:blipFill>
        <p:spPr>
          <a:xfrm>
            <a:off x="8108550" y="5599450"/>
            <a:ext cx="1109100" cy="10968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A212"/>
        </a:solidFill>
      </p:bgPr>
    </p:bg>
    <p:spTree>
      <p:nvGrpSpPr>
        <p:cNvPr id="225" name="Shape 225"/>
        <p:cNvGrpSpPr/>
        <p:nvPr/>
      </p:nvGrpSpPr>
      <p:grpSpPr>
        <a:xfrm>
          <a:off x="0" y="0"/>
          <a:ext cx="0" cy="0"/>
          <a:chOff x="0" y="0"/>
          <a:chExt cx="0" cy="0"/>
        </a:xfrm>
      </p:grpSpPr>
      <p:pic>
        <p:nvPicPr>
          <p:cNvPr descr="Image" id="226" name="Google Shape;226;p17"/>
          <p:cNvPicPr preferRelativeResize="0"/>
          <p:nvPr/>
        </p:nvPicPr>
        <p:blipFill rotWithShape="1">
          <a:blip r:embed="rId3">
            <a:alphaModFix/>
          </a:blip>
          <a:srcRect b="0" l="0" r="0" t="0"/>
          <a:stretch/>
        </p:blipFill>
        <p:spPr>
          <a:xfrm>
            <a:off x="9908600" y="-2592957"/>
            <a:ext cx="1635742" cy="1617736"/>
          </a:xfrm>
          <a:prstGeom prst="rect">
            <a:avLst/>
          </a:prstGeom>
          <a:noFill/>
          <a:ln>
            <a:noFill/>
          </a:ln>
        </p:spPr>
      </p:pic>
      <p:sp>
        <p:nvSpPr>
          <p:cNvPr id="227" name="Google Shape;227;p17"/>
          <p:cNvSpPr txBox="1"/>
          <p:nvPr/>
        </p:nvSpPr>
        <p:spPr>
          <a:xfrm>
            <a:off x="305674" y="1248125"/>
            <a:ext cx="6455100" cy="17274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chemeClr val="lt1"/>
              </a:buClr>
              <a:buSzPts val="2000"/>
              <a:buFont typeface="Calibri"/>
              <a:buNone/>
            </a:pPr>
            <a:r>
              <a:rPr i="0" lang="ru-RU" sz="2200" u="none" cap="none" strike="noStrike">
                <a:solidFill>
                  <a:schemeClr val="lt1"/>
                </a:solidFill>
              </a:rPr>
              <a:t>Гра — основний вид діяльності дитини. </a:t>
            </a:r>
            <a:br>
              <a:rPr i="0" lang="ru-RU" sz="2200" u="none" cap="none" strike="noStrike">
                <a:solidFill>
                  <a:schemeClr val="lt1"/>
                </a:solidFill>
              </a:rPr>
            </a:br>
            <a:r>
              <a:rPr i="0" lang="ru-RU" sz="2200" u="none" cap="none" strike="noStrike">
                <a:solidFill>
                  <a:schemeClr val="lt1"/>
                </a:solidFill>
              </a:rPr>
              <a:t>Гра зберігає і розвиває дитяче в дітях, </a:t>
            </a:r>
            <a:br>
              <a:rPr i="0" lang="ru-RU" sz="2200" u="none" cap="none" strike="noStrike">
                <a:solidFill>
                  <a:schemeClr val="lt1"/>
                </a:solidFill>
              </a:rPr>
            </a:br>
            <a:r>
              <a:rPr i="0" lang="ru-RU" sz="2200" u="none" cap="none" strike="noStrike">
                <a:solidFill>
                  <a:schemeClr val="lt1"/>
                </a:solidFill>
              </a:rPr>
              <a:t>вона їх школа життя і практика розвитку.</a:t>
            </a:r>
            <a:endParaRPr i="0" sz="2200" u="none" cap="none" strike="noStrike">
              <a:solidFill>
                <a:srgbClr val="000000"/>
              </a:solidFill>
            </a:endParaRPr>
          </a:p>
          <a:p>
            <a:pPr indent="0" lvl="0" marL="0" marR="0" rtl="0" algn="r">
              <a:lnSpc>
                <a:spcPct val="115000"/>
              </a:lnSpc>
              <a:spcBef>
                <a:spcPts val="1000"/>
              </a:spcBef>
              <a:spcAft>
                <a:spcPts val="0"/>
              </a:spcAft>
              <a:buClr>
                <a:schemeClr val="lt1"/>
              </a:buClr>
              <a:buSzPts val="2000"/>
              <a:buFont typeface="Calibri"/>
              <a:buNone/>
            </a:pPr>
            <a:r>
              <a:rPr i="1" lang="ru-RU" sz="2200" u="none" cap="none" strike="noStrike">
                <a:solidFill>
                  <a:schemeClr val="lt1"/>
                </a:solidFill>
              </a:rPr>
              <a:t>С. Л. Рубінштейн</a:t>
            </a:r>
            <a:endParaRPr i="1" sz="2200" u="none" cap="none" strike="noStrike">
              <a:solidFill>
                <a:srgbClr val="000000"/>
              </a:solidFill>
            </a:endParaRPr>
          </a:p>
        </p:txBody>
      </p:sp>
      <p:sp>
        <p:nvSpPr>
          <p:cNvPr id="228" name="Google Shape;228;p17"/>
          <p:cNvSpPr txBox="1"/>
          <p:nvPr/>
        </p:nvSpPr>
        <p:spPr>
          <a:xfrm>
            <a:off x="384575" y="300325"/>
            <a:ext cx="6810900" cy="661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4300"/>
              <a:buFont typeface="Arial"/>
              <a:buNone/>
            </a:pPr>
            <a:r>
              <a:rPr b="1" i="0" lang="ru-RU" sz="4300" u="none" cap="none" strike="noStrike">
                <a:solidFill>
                  <a:schemeClr val="lt1"/>
                </a:solidFill>
                <a:latin typeface="Arial"/>
                <a:ea typeface="Arial"/>
                <a:cs typeface="Arial"/>
                <a:sym typeface="Arial"/>
              </a:rPr>
              <a:t>НАВЧАЛЬНІ ІГРИ</a:t>
            </a:r>
            <a:endParaRPr b="1" i="0" sz="4300" u="none" cap="none" strike="noStrike">
              <a:solidFill>
                <a:schemeClr val="lt1"/>
              </a:solidFill>
              <a:latin typeface="Arial"/>
              <a:ea typeface="Arial"/>
              <a:cs typeface="Arial"/>
              <a:sym typeface="Arial"/>
            </a:endParaRPr>
          </a:p>
        </p:txBody>
      </p:sp>
      <p:pic>
        <p:nvPicPr>
          <p:cNvPr id="229" name="Google Shape;229;p17"/>
          <p:cNvPicPr preferRelativeResize="0"/>
          <p:nvPr/>
        </p:nvPicPr>
        <p:blipFill rotWithShape="1">
          <a:blip r:embed="rId4">
            <a:alphaModFix/>
          </a:blip>
          <a:srcRect b="0" l="0" r="0" t="0"/>
          <a:stretch/>
        </p:blipFill>
        <p:spPr>
          <a:xfrm>
            <a:off x="3029525" y="3968275"/>
            <a:ext cx="2451658" cy="2666925"/>
          </a:xfrm>
          <a:prstGeom prst="rect">
            <a:avLst/>
          </a:prstGeom>
          <a:noFill/>
          <a:ln>
            <a:noFill/>
          </a:ln>
        </p:spPr>
      </p:pic>
      <p:grpSp>
        <p:nvGrpSpPr>
          <p:cNvPr id="230" name="Google Shape;230;p17"/>
          <p:cNvGrpSpPr/>
          <p:nvPr/>
        </p:nvGrpSpPr>
        <p:grpSpPr>
          <a:xfrm rot="279452">
            <a:off x="6320112" y="-133016"/>
            <a:ext cx="5094998" cy="3490039"/>
            <a:chOff x="270815" y="931837"/>
            <a:chExt cx="5094986" cy="3490032"/>
          </a:xfrm>
        </p:grpSpPr>
        <p:pic>
          <p:nvPicPr>
            <p:cNvPr id="231" name="Google Shape;231;p17"/>
            <p:cNvPicPr preferRelativeResize="0"/>
            <p:nvPr/>
          </p:nvPicPr>
          <p:blipFill rotWithShape="1">
            <a:blip r:embed="rId5">
              <a:alphaModFix/>
            </a:blip>
            <a:srcRect b="0" l="0" r="0" t="0"/>
            <a:stretch/>
          </p:blipFill>
          <p:spPr>
            <a:xfrm rot="1204363">
              <a:off x="3067499" y="2693230"/>
              <a:ext cx="823226" cy="1622661"/>
            </a:xfrm>
            <a:prstGeom prst="rect">
              <a:avLst/>
            </a:prstGeom>
            <a:noFill/>
            <a:ln>
              <a:noFill/>
            </a:ln>
          </p:spPr>
        </p:pic>
        <p:pic>
          <p:nvPicPr>
            <p:cNvPr id="232" name="Google Shape;232;p17"/>
            <p:cNvPicPr preferRelativeResize="0"/>
            <p:nvPr/>
          </p:nvPicPr>
          <p:blipFill rotWithShape="1">
            <a:blip r:embed="rId6">
              <a:alphaModFix/>
            </a:blip>
            <a:srcRect b="0" l="0" r="0" t="0"/>
            <a:stretch/>
          </p:blipFill>
          <p:spPr>
            <a:xfrm rot="2420555">
              <a:off x="1531333" y="1374616"/>
              <a:ext cx="1522731" cy="1065913"/>
            </a:xfrm>
            <a:prstGeom prst="rect">
              <a:avLst/>
            </a:prstGeom>
            <a:noFill/>
            <a:ln>
              <a:noFill/>
            </a:ln>
          </p:spPr>
        </p:pic>
        <p:pic>
          <p:nvPicPr>
            <p:cNvPr id="233" name="Google Shape;233;p17"/>
            <p:cNvPicPr preferRelativeResize="0"/>
            <p:nvPr/>
          </p:nvPicPr>
          <p:blipFill rotWithShape="1">
            <a:blip r:embed="rId7">
              <a:alphaModFix/>
            </a:blip>
            <a:srcRect b="0" l="0" r="0" t="0"/>
            <a:stretch/>
          </p:blipFill>
          <p:spPr>
            <a:xfrm rot="957683">
              <a:off x="2134576" y="2001557"/>
              <a:ext cx="1522732" cy="1065912"/>
            </a:xfrm>
            <a:prstGeom prst="rect">
              <a:avLst/>
            </a:prstGeom>
            <a:noFill/>
            <a:ln>
              <a:noFill/>
            </a:ln>
          </p:spPr>
        </p:pic>
        <p:pic>
          <p:nvPicPr>
            <p:cNvPr id="234" name="Google Shape;234;p17"/>
            <p:cNvPicPr preferRelativeResize="0"/>
            <p:nvPr/>
          </p:nvPicPr>
          <p:blipFill rotWithShape="1">
            <a:blip r:embed="rId8">
              <a:alphaModFix/>
            </a:blip>
            <a:srcRect b="0" l="0" r="0" t="0"/>
            <a:stretch/>
          </p:blipFill>
          <p:spPr>
            <a:xfrm rot="-1046672">
              <a:off x="1621196" y="3152225"/>
              <a:ext cx="1522731" cy="1065912"/>
            </a:xfrm>
            <a:prstGeom prst="rect">
              <a:avLst/>
            </a:prstGeom>
            <a:noFill/>
            <a:ln>
              <a:noFill/>
            </a:ln>
          </p:spPr>
        </p:pic>
        <p:pic>
          <p:nvPicPr>
            <p:cNvPr id="235" name="Google Shape;235;p17"/>
            <p:cNvPicPr preferRelativeResize="0"/>
            <p:nvPr/>
          </p:nvPicPr>
          <p:blipFill rotWithShape="1">
            <a:blip r:embed="rId9">
              <a:alphaModFix/>
            </a:blip>
            <a:srcRect b="0" l="0" r="0" t="0"/>
            <a:stretch/>
          </p:blipFill>
          <p:spPr>
            <a:xfrm rot="2060937">
              <a:off x="3313594" y="1285624"/>
              <a:ext cx="1751142" cy="1608383"/>
            </a:xfrm>
            <a:prstGeom prst="rect">
              <a:avLst/>
            </a:prstGeom>
            <a:noFill/>
            <a:ln>
              <a:noFill/>
            </a:ln>
          </p:spPr>
        </p:pic>
        <p:pic>
          <p:nvPicPr>
            <p:cNvPr id="236" name="Google Shape;236;p17"/>
            <p:cNvPicPr preferRelativeResize="0"/>
            <p:nvPr/>
          </p:nvPicPr>
          <p:blipFill rotWithShape="1">
            <a:blip r:embed="rId10">
              <a:alphaModFix/>
            </a:blip>
            <a:srcRect b="0" l="0" r="0" t="0"/>
            <a:stretch/>
          </p:blipFill>
          <p:spPr>
            <a:xfrm rot="1204363">
              <a:off x="493640" y="2056457"/>
              <a:ext cx="1751140" cy="1608386"/>
            </a:xfrm>
            <a:prstGeom prst="rect">
              <a:avLst/>
            </a:prstGeom>
            <a:noFill/>
            <a:ln>
              <a:noFill/>
            </a:ln>
          </p:spPr>
        </p:pic>
      </p:grpSp>
      <p:grpSp>
        <p:nvGrpSpPr>
          <p:cNvPr id="237" name="Google Shape;237;p17"/>
          <p:cNvGrpSpPr/>
          <p:nvPr/>
        </p:nvGrpSpPr>
        <p:grpSpPr>
          <a:xfrm rot="350572">
            <a:off x="344232" y="2678248"/>
            <a:ext cx="4106391" cy="4420546"/>
            <a:chOff x="1090964" y="-4237332"/>
            <a:chExt cx="4106411" cy="4420567"/>
          </a:xfrm>
        </p:grpSpPr>
        <p:pic>
          <p:nvPicPr>
            <p:cNvPr id="238" name="Google Shape;238;p17"/>
            <p:cNvPicPr preferRelativeResize="0"/>
            <p:nvPr/>
          </p:nvPicPr>
          <p:blipFill rotWithShape="1">
            <a:blip r:embed="rId11">
              <a:alphaModFix/>
            </a:blip>
            <a:srcRect b="0" l="0" r="0" t="0"/>
            <a:stretch/>
          </p:blipFill>
          <p:spPr>
            <a:xfrm>
              <a:off x="1179914" y="-1932625"/>
              <a:ext cx="1482408" cy="1330954"/>
            </a:xfrm>
            <a:prstGeom prst="rect">
              <a:avLst/>
            </a:prstGeom>
            <a:noFill/>
            <a:ln>
              <a:noFill/>
            </a:ln>
          </p:spPr>
        </p:pic>
        <p:pic>
          <p:nvPicPr>
            <p:cNvPr id="239" name="Google Shape;239;p17"/>
            <p:cNvPicPr preferRelativeResize="0"/>
            <p:nvPr/>
          </p:nvPicPr>
          <p:blipFill rotWithShape="1">
            <a:blip r:embed="rId12">
              <a:alphaModFix/>
            </a:blip>
            <a:srcRect b="0" l="0" r="0" t="0"/>
            <a:stretch/>
          </p:blipFill>
          <p:spPr>
            <a:xfrm rot="1974022">
              <a:off x="2498072" y="-1501749"/>
              <a:ext cx="1535400" cy="1378532"/>
            </a:xfrm>
            <a:prstGeom prst="rect">
              <a:avLst/>
            </a:prstGeom>
            <a:noFill/>
            <a:ln>
              <a:noFill/>
            </a:ln>
          </p:spPr>
        </p:pic>
        <p:pic>
          <p:nvPicPr>
            <p:cNvPr id="240" name="Google Shape;240;p17"/>
            <p:cNvPicPr preferRelativeResize="0"/>
            <p:nvPr/>
          </p:nvPicPr>
          <p:blipFill rotWithShape="1">
            <a:blip r:embed="rId13">
              <a:alphaModFix/>
            </a:blip>
            <a:srcRect b="0" l="0" r="0" t="0"/>
            <a:stretch/>
          </p:blipFill>
          <p:spPr>
            <a:xfrm rot="726234">
              <a:off x="1266513" y="-3866653"/>
              <a:ext cx="3755312" cy="2072552"/>
            </a:xfrm>
            <a:prstGeom prst="rect">
              <a:avLst/>
            </a:prstGeom>
            <a:noFill/>
            <a:ln>
              <a:noFill/>
            </a:ln>
          </p:spPr>
        </p:pic>
      </p:grpSp>
      <p:pic>
        <p:nvPicPr>
          <p:cNvPr id="241" name="Google Shape;241;p17"/>
          <p:cNvPicPr preferRelativeResize="0"/>
          <p:nvPr/>
        </p:nvPicPr>
        <p:blipFill rotWithShape="1">
          <a:blip r:embed="rId14">
            <a:alphaModFix/>
          </a:blip>
          <a:srcRect b="0" l="0" r="0" t="0"/>
          <a:stretch/>
        </p:blipFill>
        <p:spPr>
          <a:xfrm rot="387046">
            <a:off x="3991725" y="3208181"/>
            <a:ext cx="6419477" cy="3610936"/>
          </a:xfrm>
          <a:prstGeom prst="rect">
            <a:avLst/>
          </a:prstGeom>
          <a:noFill/>
          <a:ln>
            <a:noFill/>
          </a:ln>
        </p:spPr>
      </p:pic>
      <p:pic>
        <p:nvPicPr>
          <p:cNvPr id="242" name="Google Shape;242;p17"/>
          <p:cNvPicPr preferRelativeResize="0"/>
          <p:nvPr/>
        </p:nvPicPr>
        <p:blipFill rotWithShape="1">
          <a:blip r:embed="rId15">
            <a:alphaModFix/>
          </a:blip>
          <a:srcRect b="0" l="0" r="0" t="0"/>
          <a:stretch/>
        </p:blipFill>
        <p:spPr>
          <a:xfrm>
            <a:off x="10239375" y="1631651"/>
            <a:ext cx="1905851" cy="4928200"/>
          </a:xfrm>
          <a:prstGeom prst="rect">
            <a:avLst/>
          </a:prstGeom>
          <a:noFill/>
          <a:ln>
            <a:noFill/>
          </a:ln>
        </p:spPr>
      </p:pic>
      <p:pic>
        <p:nvPicPr>
          <p:cNvPr descr="Image" id="243" name="Google Shape;243;p17"/>
          <p:cNvPicPr preferRelativeResize="0"/>
          <p:nvPr/>
        </p:nvPicPr>
        <p:blipFill rotWithShape="1">
          <a:blip r:embed="rId3">
            <a:alphaModFix/>
          </a:blip>
          <a:srcRect b="0" l="0" r="0" t="0"/>
          <a:stretch/>
        </p:blipFill>
        <p:spPr>
          <a:xfrm>
            <a:off x="11082900" y="82788"/>
            <a:ext cx="1109100" cy="10968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A212"/>
        </a:solidFill>
      </p:bgPr>
    </p:bg>
    <p:spTree>
      <p:nvGrpSpPr>
        <p:cNvPr id="247" name="Shape 247"/>
        <p:cNvGrpSpPr/>
        <p:nvPr/>
      </p:nvGrpSpPr>
      <p:grpSpPr>
        <a:xfrm>
          <a:off x="0" y="0"/>
          <a:ext cx="0" cy="0"/>
          <a:chOff x="0" y="0"/>
          <a:chExt cx="0" cy="0"/>
        </a:xfrm>
      </p:grpSpPr>
      <p:pic>
        <p:nvPicPr>
          <p:cNvPr descr="Image" id="248" name="Google Shape;248;p18"/>
          <p:cNvPicPr preferRelativeResize="0"/>
          <p:nvPr/>
        </p:nvPicPr>
        <p:blipFill rotWithShape="1">
          <a:blip r:embed="rId3">
            <a:alphaModFix/>
          </a:blip>
          <a:srcRect b="0" l="0" r="0" t="0"/>
          <a:stretch/>
        </p:blipFill>
        <p:spPr>
          <a:xfrm>
            <a:off x="7545026" y="217423"/>
            <a:ext cx="937276" cy="926949"/>
          </a:xfrm>
          <a:prstGeom prst="rect">
            <a:avLst/>
          </a:prstGeom>
          <a:noFill/>
          <a:ln>
            <a:noFill/>
          </a:ln>
        </p:spPr>
      </p:pic>
      <p:pic>
        <p:nvPicPr>
          <p:cNvPr descr="Image" id="249" name="Google Shape;249;p18"/>
          <p:cNvPicPr preferRelativeResize="0"/>
          <p:nvPr/>
        </p:nvPicPr>
        <p:blipFill rotWithShape="1">
          <a:blip r:embed="rId4">
            <a:alphaModFix/>
          </a:blip>
          <a:srcRect b="0" l="0" r="34529" t="44925"/>
          <a:stretch/>
        </p:blipFill>
        <p:spPr>
          <a:xfrm>
            <a:off x="9400286" y="-20834"/>
            <a:ext cx="2801351" cy="2356504"/>
          </a:xfrm>
          <a:prstGeom prst="rect">
            <a:avLst/>
          </a:prstGeom>
          <a:noFill/>
          <a:ln>
            <a:noFill/>
          </a:ln>
        </p:spPr>
      </p:pic>
      <p:sp>
        <p:nvSpPr>
          <p:cNvPr id="250" name="Google Shape;250;p18"/>
          <p:cNvSpPr txBox="1"/>
          <p:nvPr/>
        </p:nvSpPr>
        <p:spPr>
          <a:xfrm>
            <a:off x="384572" y="1233100"/>
            <a:ext cx="8788500" cy="15906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1000"/>
              </a:spcBef>
              <a:spcAft>
                <a:spcPts val="0"/>
              </a:spcAft>
              <a:buClr>
                <a:schemeClr val="lt1"/>
              </a:buClr>
              <a:buSzPts val="2000"/>
              <a:buFont typeface="Times New Roman"/>
              <a:buNone/>
            </a:pPr>
            <a:r>
              <a:rPr i="0" lang="ru-RU" sz="2000" u="none" cap="none" strike="noStrike">
                <a:solidFill>
                  <a:schemeClr val="lt1"/>
                </a:solidFill>
              </a:rPr>
              <a:t>Останнім часом у математиці як науці відбулися кардинальні зміни. Математика перетворилась з методу обчислень у метод досліджень. </a:t>
            </a:r>
            <a:endParaRPr i="0" sz="2000" u="none" cap="none" strike="noStrike">
              <a:solidFill>
                <a:srgbClr val="000000"/>
              </a:solidFill>
            </a:endParaRPr>
          </a:p>
          <a:p>
            <a:pPr indent="0" lvl="0" marL="0" marR="0" rtl="0" algn="l">
              <a:lnSpc>
                <a:spcPct val="115000"/>
              </a:lnSpc>
              <a:spcBef>
                <a:spcPts val="1000"/>
              </a:spcBef>
              <a:spcAft>
                <a:spcPts val="0"/>
              </a:spcAft>
              <a:buClr>
                <a:schemeClr val="lt1"/>
              </a:buClr>
              <a:buSzPts val="2000"/>
              <a:buFont typeface="Times New Roman"/>
              <a:buNone/>
            </a:pPr>
            <a:r>
              <a:rPr i="0" lang="ru-RU" sz="2000" u="none" cap="none" strike="noStrike">
                <a:solidFill>
                  <a:schemeClr val="lt1"/>
                </a:solidFill>
              </a:rPr>
              <a:t>Ми не вчимо учнів механічним діям. Залучаємо їх використовувати здобуті знання у житті.  </a:t>
            </a:r>
            <a:endParaRPr i="0" sz="2000" u="none" cap="none" strike="noStrike">
              <a:solidFill>
                <a:srgbClr val="000000"/>
              </a:solidFill>
            </a:endParaRPr>
          </a:p>
        </p:txBody>
      </p:sp>
      <p:sp>
        <p:nvSpPr>
          <p:cNvPr id="251" name="Google Shape;251;p18"/>
          <p:cNvSpPr txBox="1"/>
          <p:nvPr/>
        </p:nvSpPr>
        <p:spPr>
          <a:xfrm>
            <a:off x="508752" y="5916450"/>
            <a:ext cx="11508600" cy="754200"/>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chemeClr val="lt1"/>
              </a:buClr>
              <a:buSzPts val="1800"/>
              <a:buFont typeface="Times New Roman"/>
              <a:buNone/>
            </a:pPr>
            <a:r>
              <a:rPr b="1" i="0" lang="ru-RU" sz="2000" u="none" cap="none" strike="noStrike">
                <a:solidFill>
                  <a:schemeClr val="lt1"/>
                </a:solidFill>
              </a:rPr>
              <a:t>Унікальність роботи над проектом полягає у можливості </a:t>
            </a:r>
            <a:br>
              <a:rPr b="1" i="0" lang="ru-RU" sz="2000" u="none" cap="none" strike="noStrike">
                <a:solidFill>
                  <a:schemeClr val="lt1"/>
                </a:solidFill>
              </a:rPr>
            </a:br>
            <a:r>
              <a:rPr b="1" i="0" lang="ru-RU" sz="2000" u="none" cap="none" strike="noStrike">
                <a:solidFill>
                  <a:schemeClr val="lt1"/>
                </a:solidFill>
              </a:rPr>
              <a:t>інтегрувати навчальний зміст різних предметів.</a:t>
            </a:r>
            <a:endParaRPr b="1" i="0" sz="2000" u="none" cap="none" strike="noStrike">
              <a:solidFill>
                <a:schemeClr val="lt1"/>
              </a:solidFill>
            </a:endParaRPr>
          </a:p>
        </p:txBody>
      </p:sp>
      <p:sp>
        <p:nvSpPr>
          <p:cNvPr id="252" name="Google Shape;252;p18"/>
          <p:cNvSpPr txBox="1"/>
          <p:nvPr/>
        </p:nvSpPr>
        <p:spPr>
          <a:xfrm>
            <a:off x="390100" y="2981850"/>
            <a:ext cx="4265100" cy="3006600"/>
          </a:xfrm>
          <a:prstGeom prst="rect">
            <a:avLst/>
          </a:prstGeom>
          <a:noFill/>
          <a:ln>
            <a:noFill/>
          </a:ln>
        </p:spPr>
        <p:txBody>
          <a:bodyPr anchorCtr="0" anchor="t" bIns="45700" lIns="45700" spcFirstLastPara="1" rIns="45700" wrap="square" tIns="45700">
            <a:spAutoFit/>
          </a:bodyPr>
          <a:lstStyle/>
          <a:p>
            <a:pPr indent="0" lvl="0" marL="0" marR="0" rtl="0" algn="l">
              <a:lnSpc>
                <a:spcPct val="115000"/>
              </a:lnSpc>
              <a:spcBef>
                <a:spcPts val="1000"/>
              </a:spcBef>
              <a:spcAft>
                <a:spcPts val="0"/>
              </a:spcAft>
              <a:buClr>
                <a:srgbClr val="000000"/>
              </a:buClr>
              <a:buSzPts val="2000"/>
              <a:buFont typeface="Arial"/>
              <a:buNone/>
            </a:pPr>
            <a:r>
              <a:rPr i="0" lang="ru-RU" sz="2000" u="none" cap="none" strike="noStrike">
                <a:solidFill>
                  <a:schemeClr val="lt1"/>
                </a:solidFill>
              </a:rPr>
              <a:t> Візьміть на озброєння реалізацію простих математичних проєктів, пов’язані з реальним життям навколо.</a:t>
            </a:r>
            <a:endParaRPr i="0" sz="2000" u="none" cap="none" strike="noStrike">
              <a:solidFill>
                <a:schemeClr val="dk1"/>
              </a:solidFill>
            </a:endParaRPr>
          </a:p>
          <a:p>
            <a:pPr indent="-355600" lvl="0" marL="457200" marR="0" rtl="0" algn="l">
              <a:lnSpc>
                <a:spcPct val="115000"/>
              </a:lnSpc>
              <a:spcBef>
                <a:spcPts val="1000"/>
              </a:spcBef>
              <a:spcAft>
                <a:spcPts val="0"/>
              </a:spcAft>
              <a:buClr>
                <a:schemeClr val="lt1"/>
              </a:buClr>
              <a:buSzPts val="2000"/>
              <a:buChar char="●"/>
            </a:pPr>
            <a:r>
              <a:rPr i="0" lang="ru-RU" sz="2000" u="none" cap="none" strike="noStrike">
                <a:solidFill>
                  <a:schemeClr val="lt1"/>
                </a:solidFill>
              </a:rPr>
              <a:t>Інформаційні</a:t>
            </a:r>
            <a:endParaRPr i="0" sz="2000" u="none" cap="none" strike="noStrike">
              <a:solidFill>
                <a:srgbClr val="000000"/>
              </a:solidFill>
            </a:endParaRPr>
          </a:p>
          <a:p>
            <a:pPr indent="-355600" lvl="0" marL="457200" marR="0" rtl="0" algn="l">
              <a:lnSpc>
                <a:spcPct val="115000"/>
              </a:lnSpc>
              <a:spcBef>
                <a:spcPts val="0"/>
              </a:spcBef>
              <a:spcAft>
                <a:spcPts val="0"/>
              </a:spcAft>
              <a:buClr>
                <a:schemeClr val="lt1"/>
              </a:buClr>
              <a:buSzPts val="2000"/>
              <a:buChar char="●"/>
            </a:pPr>
            <a:r>
              <a:rPr i="0" lang="ru-RU" sz="2000" u="none" cap="none" strike="noStrike">
                <a:solidFill>
                  <a:schemeClr val="lt1"/>
                </a:solidFill>
              </a:rPr>
              <a:t>Пошуково-дослідницькі</a:t>
            </a:r>
            <a:endParaRPr i="0" sz="2000" u="none" cap="none" strike="noStrike">
              <a:solidFill>
                <a:srgbClr val="000000"/>
              </a:solidFill>
            </a:endParaRPr>
          </a:p>
          <a:p>
            <a:pPr indent="-355600" lvl="0" marL="457200" marR="0" rtl="0" algn="l">
              <a:lnSpc>
                <a:spcPct val="115000"/>
              </a:lnSpc>
              <a:spcBef>
                <a:spcPts val="0"/>
              </a:spcBef>
              <a:spcAft>
                <a:spcPts val="0"/>
              </a:spcAft>
              <a:buClr>
                <a:schemeClr val="lt1"/>
              </a:buClr>
              <a:buSzPts val="2000"/>
              <a:buChar char="●"/>
            </a:pPr>
            <a:r>
              <a:rPr i="0" lang="ru-RU" sz="2000" u="none" cap="none" strike="noStrike">
                <a:solidFill>
                  <a:schemeClr val="lt1"/>
                </a:solidFill>
              </a:rPr>
              <a:t>Творчі</a:t>
            </a:r>
            <a:endParaRPr i="0" sz="2000" u="none" cap="none" strike="noStrike">
              <a:solidFill>
                <a:srgbClr val="000000"/>
              </a:solidFill>
            </a:endParaRPr>
          </a:p>
          <a:p>
            <a:pPr indent="-355600" lvl="0" marL="457200" marR="0" rtl="0" algn="l">
              <a:lnSpc>
                <a:spcPct val="115000"/>
              </a:lnSpc>
              <a:spcBef>
                <a:spcPts val="0"/>
              </a:spcBef>
              <a:spcAft>
                <a:spcPts val="0"/>
              </a:spcAft>
              <a:buClr>
                <a:schemeClr val="lt1"/>
              </a:buClr>
              <a:buSzPts val="2000"/>
              <a:buChar char="●"/>
            </a:pPr>
            <a:r>
              <a:rPr i="0" lang="ru-RU" sz="2000" u="none" cap="none" strike="noStrike">
                <a:solidFill>
                  <a:schemeClr val="lt1"/>
                </a:solidFill>
              </a:rPr>
              <a:t>Ігрові </a:t>
            </a:r>
            <a:endParaRPr i="0" sz="2000" u="none" cap="none" strike="noStrike">
              <a:solidFill>
                <a:schemeClr val="lt1"/>
              </a:solidFill>
            </a:endParaRPr>
          </a:p>
        </p:txBody>
      </p:sp>
      <p:sp>
        <p:nvSpPr>
          <p:cNvPr id="253" name="Google Shape;253;p18"/>
          <p:cNvSpPr txBox="1"/>
          <p:nvPr/>
        </p:nvSpPr>
        <p:spPr>
          <a:xfrm>
            <a:off x="384575" y="300325"/>
            <a:ext cx="6810900" cy="661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4300"/>
              <a:buFont typeface="Arial"/>
              <a:buNone/>
            </a:pPr>
            <a:r>
              <a:rPr b="1" i="0" lang="ru-RU" sz="4300" u="none" cap="none" strike="noStrike">
                <a:solidFill>
                  <a:schemeClr val="lt1"/>
                </a:solidFill>
                <a:latin typeface="Arial"/>
                <a:ea typeface="Arial"/>
                <a:cs typeface="Arial"/>
                <a:sym typeface="Arial"/>
              </a:rPr>
              <a:t>МАТЕМАТИЧНІ ПРОЄКТИ</a:t>
            </a:r>
            <a:endParaRPr b="1" i="0" sz="4300" u="none" cap="none" strike="noStrike">
              <a:solidFill>
                <a:schemeClr val="lt1"/>
              </a:solidFill>
              <a:latin typeface="Arial"/>
              <a:ea typeface="Arial"/>
              <a:cs typeface="Arial"/>
              <a:sym typeface="Arial"/>
            </a:endParaRPr>
          </a:p>
        </p:txBody>
      </p:sp>
      <p:pic>
        <p:nvPicPr>
          <p:cNvPr id="254" name="Google Shape;254;p18"/>
          <p:cNvPicPr preferRelativeResize="0"/>
          <p:nvPr/>
        </p:nvPicPr>
        <p:blipFill rotWithShape="1">
          <a:blip r:embed="rId5">
            <a:alphaModFix/>
          </a:blip>
          <a:srcRect b="0" l="0" r="0" t="0"/>
          <a:stretch/>
        </p:blipFill>
        <p:spPr>
          <a:xfrm>
            <a:off x="4654000" y="2780447"/>
            <a:ext cx="4265100" cy="2953604"/>
          </a:xfrm>
          <a:prstGeom prst="rect">
            <a:avLst/>
          </a:prstGeom>
          <a:noFill/>
          <a:ln>
            <a:noFill/>
          </a:ln>
        </p:spPr>
      </p:pic>
      <p:pic>
        <p:nvPicPr>
          <p:cNvPr id="255" name="Google Shape;255;p18"/>
          <p:cNvPicPr preferRelativeResize="0"/>
          <p:nvPr/>
        </p:nvPicPr>
        <p:blipFill rotWithShape="1">
          <a:blip r:embed="rId6">
            <a:alphaModFix/>
          </a:blip>
          <a:srcRect b="0" l="0" r="14834" t="0"/>
          <a:stretch/>
        </p:blipFill>
        <p:spPr>
          <a:xfrm>
            <a:off x="9247875" y="476350"/>
            <a:ext cx="2588801" cy="525774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A212"/>
        </a:solidFill>
      </p:bgPr>
    </p:bg>
    <p:spTree>
      <p:nvGrpSpPr>
        <p:cNvPr id="259" name="Shape 259"/>
        <p:cNvGrpSpPr/>
        <p:nvPr/>
      </p:nvGrpSpPr>
      <p:grpSpPr>
        <a:xfrm>
          <a:off x="0" y="0"/>
          <a:ext cx="0" cy="0"/>
          <a:chOff x="0" y="0"/>
          <a:chExt cx="0" cy="0"/>
        </a:xfrm>
      </p:grpSpPr>
      <p:pic>
        <p:nvPicPr>
          <p:cNvPr descr="Image" id="260" name="Google Shape;260;p19"/>
          <p:cNvPicPr preferRelativeResize="0"/>
          <p:nvPr/>
        </p:nvPicPr>
        <p:blipFill rotWithShape="1">
          <a:blip r:embed="rId3">
            <a:alphaModFix/>
          </a:blip>
          <a:srcRect b="0" l="0" r="0" t="0"/>
          <a:stretch/>
        </p:blipFill>
        <p:spPr>
          <a:xfrm>
            <a:off x="10996885" y="105226"/>
            <a:ext cx="837154" cy="827939"/>
          </a:xfrm>
          <a:prstGeom prst="rect">
            <a:avLst/>
          </a:prstGeom>
          <a:noFill/>
          <a:ln>
            <a:noFill/>
          </a:ln>
        </p:spPr>
      </p:pic>
      <p:pic>
        <p:nvPicPr>
          <p:cNvPr descr="Image" id="261" name="Google Shape;261;p19"/>
          <p:cNvPicPr preferRelativeResize="0"/>
          <p:nvPr/>
        </p:nvPicPr>
        <p:blipFill rotWithShape="1">
          <a:blip r:embed="rId4">
            <a:alphaModFix/>
          </a:blip>
          <a:srcRect b="0" l="0" r="34529" t="44925"/>
          <a:stretch/>
        </p:blipFill>
        <p:spPr>
          <a:xfrm>
            <a:off x="9400286" y="-20834"/>
            <a:ext cx="2801351" cy="2356504"/>
          </a:xfrm>
          <a:prstGeom prst="rect">
            <a:avLst/>
          </a:prstGeom>
          <a:noFill/>
          <a:ln>
            <a:noFill/>
          </a:ln>
        </p:spPr>
      </p:pic>
      <p:sp>
        <p:nvSpPr>
          <p:cNvPr id="262" name="Google Shape;262;p19"/>
          <p:cNvSpPr txBox="1"/>
          <p:nvPr/>
        </p:nvSpPr>
        <p:spPr>
          <a:xfrm>
            <a:off x="384576" y="1586853"/>
            <a:ext cx="10558800" cy="10851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FFFF00"/>
              </a:buClr>
              <a:buSzPts val="1800"/>
              <a:buFont typeface="Arial Black"/>
              <a:buNone/>
            </a:pPr>
            <a:r>
              <a:rPr b="1" i="0" lang="ru-RU" sz="3000" u="none" cap="none" strike="noStrike">
                <a:solidFill>
                  <a:srgbClr val="EEB943"/>
                </a:solidFill>
                <a:latin typeface="Arial"/>
                <a:ea typeface="Arial"/>
                <a:cs typeface="Arial"/>
                <a:sym typeface="Arial"/>
              </a:rPr>
              <a:t>Це завдання, спрямовані на формування </a:t>
            </a:r>
            <a:br>
              <a:rPr b="1" i="0" lang="ru-RU" sz="3000" u="none" cap="none" strike="noStrike">
                <a:solidFill>
                  <a:srgbClr val="EEB943"/>
                </a:solidFill>
                <a:latin typeface="Arial"/>
                <a:ea typeface="Arial"/>
                <a:cs typeface="Arial"/>
                <a:sym typeface="Arial"/>
              </a:rPr>
            </a:br>
            <a:r>
              <a:rPr b="1" i="0" lang="ru-RU" sz="3000" u="none" cap="none" strike="noStrike">
                <a:solidFill>
                  <a:srgbClr val="EEB943"/>
                </a:solidFill>
                <a:latin typeface="Arial"/>
                <a:ea typeface="Arial"/>
                <a:cs typeface="Arial"/>
                <a:sym typeface="Arial"/>
              </a:rPr>
              <a:t>чи перевірку сформованості компетентностей.</a:t>
            </a:r>
            <a:endParaRPr b="1" i="0" sz="3000" u="none" cap="none" strike="noStrike">
              <a:solidFill>
                <a:srgbClr val="EEB943"/>
              </a:solidFill>
              <a:latin typeface="Arial"/>
              <a:ea typeface="Arial"/>
              <a:cs typeface="Arial"/>
              <a:sym typeface="Arial"/>
            </a:endParaRPr>
          </a:p>
        </p:txBody>
      </p:sp>
      <p:sp>
        <p:nvSpPr>
          <p:cNvPr id="263" name="Google Shape;263;p19"/>
          <p:cNvSpPr txBox="1"/>
          <p:nvPr/>
        </p:nvSpPr>
        <p:spPr>
          <a:xfrm>
            <a:off x="384570" y="3080400"/>
            <a:ext cx="5242200" cy="31173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FFFF00"/>
              </a:buClr>
              <a:buSzPts val="2000"/>
              <a:buFont typeface="Times New Roman"/>
              <a:buNone/>
            </a:pPr>
            <a:r>
              <a:rPr b="1" i="0" lang="ru-RU" sz="2000" u="none" cap="none" strike="noStrike">
                <a:solidFill>
                  <a:schemeClr val="lt1"/>
                </a:solidFill>
                <a:latin typeface="Roboto"/>
                <a:ea typeface="Roboto"/>
                <a:cs typeface="Roboto"/>
                <a:sym typeface="Roboto"/>
              </a:rPr>
              <a:t>Що вирізняє компетентнісно орієнтовані завдання з-поміж інших?</a:t>
            </a:r>
            <a:endParaRPr b="1" i="0" sz="1400" u="none" cap="none" strike="noStrike">
              <a:solidFill>
                <a:schemeClr val="lt1"/>
              </a:solidFill>
              <a:latin typeface="Roboto"/>
              <a:ea typeface="Roboto"/>
              <a:cs typeface="Roboto"/>
              <a:sym typeface="Roboto"/>
            </a:endParaRPr>
          </a:p>
          <a:p>
            <a:pPr indent="-330200" lvl="0" marL="342900" marR="0" rtl="0" algn="l">
              <a:lnSpc>
                <a:spcPct val="115000"/>
              </a:lnSpc>
              <a:spcBef>
                <a:spcPts val="1000"/>
              </a:spcBef>
              <a:spcAft>
                <a:spcPts val="0"/>
              </a:spcAft>
              <a:buClr>
                <a:schemeClr val="lt1"/>
              </a:buClr>
              <a:buSzPts val="1800"/>
              <a:buChar char="•"/>
            </a:pPr>
            <a:r>
              <a:rPr i="0" lang="ru-RU" sz="1800" u="none" cap="none" strike="noStrike">
                <a:solidFill>
                  <a:schemeClr val="lt1"/>
                </a:solidFill>
              </a:rPr>
              <a:t>більший обсяг тексту в основі завдання;</a:t>
            </a:r>
            <a:endParaRPr i="0" sz="1800" u="none" cap="none" strike="noStrike">
              <a:solidFill>
                <a:srgbClr val="000000"/>
              </a:solidFill>
            </a:endParaRPr>
          </a:p>
          <a:p>
            <a:pPr indent="-330200" lvl="0" marL="342900" marR="0" rtl="0" algn="l">
              <a:lnSpc>
                <a:spcPct val="115000"/>
              </a:lnSpc>
              <a:spcBef>
                <a:spcPts val="0"/>
              </a:spcBef>
              <a:spcAft>
                <a:spcPts val="0"/>
              </a:spcAft>
              <a:buClr>
                <a:schemeClr val="lt1"/>
              </a:buClr>
              <a:buSzPts val="1800"/>
              <a:buChar char="•"/>
            </a:pPr>
            <a:r>
              <a:rPr i="0" lang="ru-RU" sz="1800" u="none" cap="none" strike="noStrike">
                <a:solidFill>
                  <a:schemeClr val="lt1"/>
                </a:solidFill>
              </a:rPr>
              <a:t>наявність значної кількості ілюстративного матеріалу: діаграм, графіків, світлин чи рисунків;</a:t>
            </a:r>
            <a:endParaRPr i="0" sz="1800" u="none" cap="none" strike="noStrike">
              <a:solidFill>
                <a:srgbClr val="000000"/>
              </a:solidFill>
            </a:endParaRPr>
          </a:p>
          <a:p>
            <a:pPr indent="-330200" lvl="0" marL="342900" marR="0" rtl="0" algn="l">
              <a:lnSpc>
                <a:spcPct val="115000"/>
              </a:lnSpc>
              <a:spcBef>
                <a:spcPts val="0"/>
              </a:spcBef>
              <a:spcAft>
                <a:spcPts val="0"/>
              </a:spcAft>
              <a:buClr>
                <a:schemeClr val="lt1"/>
              </a:buClr>
              <a:buSzPts val="1800"/>
              <a:buChar char="•"/>
            </a:pPr>
            <a:r>
              <a:rPr i="0" lang="ru-RU" sz="1800" u="none" cap="none" strike="noStrike">
                <a:solidFill>
                  <a:schemeClr val="lt1"/>
                </a:solidFill>
              </a:rPr>
              <a:t>більша дотичність до повсякденного життя;</a:t>
            </a:r>
            <a:endParaRPr i="0" sz="1800" u="none" cap="none" strike="noStrike">
              <a:solidFill>
                <a:srgbClr val="000000"/>
              </a:solidFill>
            </a:endParaRPr>
          </a:p>
          <a:p>
            <a:pPr indent="-330200" lvl="0" marL="342900" marR="0" rtl="0" algn="l">
              <a:lnSpc>
                <a:spcPct val="115000"/>
              </a:lnSpc>
              <a:spcBef>
                <a:spcPts val="0"/>
              </a:spcBef>
              <a:spcAft>
                <a:spcPts val="0"/>
              </a:spcAft>
              <a:buClr>
                <a:schemeClr val="lt1"/>
              </a:buClr>
              <a:buSzPts val="1800"/>
              <a:buChar char="•"/>
            </a:pPr>
            <a:r>
              <a:rPr i="0" lang="ru-RU" sz="1800" u="none" cap="none" strike="noStrike">
                <a:solidFill>
                  <a:schemeClr val="lt1"/>
                </a:solidFill>
              </a:rPr>
              <a:t>недостатність лише знання задля правильної відповіді на завдання.</a:t>
            </a:r>
            <a:endParaRPr i="0" sz="1800" u="none" cap="none" strike="noStrike">
              <a:solidFill>
                <a:srgbClr val="000000"/>
              </a:solidFill>
            </a:endParaRPr>
          </a:p>
        </p:txBody>
      </p:sp>
      <p:pic>
        <p:nvPicPr>
          <p:cNvPr id="264" name="Google Shape;264;p19"/>
          <p:cNvPicPr preferRelativeResize="0"/>
          <p:nvPr/>
        </p:nvPicPr>
        <p:blipFill rotWithShape="1">
          <a:blip r:embed="rId5">
            <a:alphaModFix/>
          </a:blip>
          <a:srcRect b="2257" l="417" r="0" t="0"/>
          <a:stretch/>
        </p:blipFill>
        <p:spPr>
          <a:xfrm>
            <a:off x="5626775" y="3193285"/>
            <a:ext cx="6388501" cy="3166965"/>
          </a:xfrm>
          <a:prstGeom prst="rect">
            <a:avLst/>
          </a:prstGeom>
          <a:noFill/>
          <a:ln>
            <a:noFill/>
          </a:ln>
        </p:spPr>
      </p:pic>
      <p:sp>
        <p:nvSpPr>
          <p:cNvPr id="265" name="Google Shape;265;p19"/>
          <p:cNvSpPr txBox="1"/>
          <p:nvPr/>
        </p:nvSpPr>
        <p:spPr>
          <a:xfrm>
            <a:off x="384575" y="300325"/>
            <a:ext cx="8457000" cy="661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4300"/>
              <a:buFont typeface="Arial"/>
              <a:buNone/>
            </a:pPr>
            <a:r>
              <a:rPr b="1" lang="ru-RU" sz="4300">
                <a:solidFill>
                  <a:schemeClr val="lt1"/>
                </a:solidFill>
              </a:rPr>
              <a:t>КОМПЕТЕНТНІСНІ</a:t>
            </a:r>
            <a:r>
              <a:rPr b="1" i="0" lang="ru-RU" sz="4300" u="none" cap="none" strike="noStrike">
                <a:solidFill>
                  <a:schemeClr val="lt1"/>
                </a:solidFill>
                <a:latin typeface="Arial"/>
                <a:ea typeface="Arial"/>
                <a:cs typeface="Arial"/>
                <a:sym typeface="Arial"/>
              </a:rPr>
              <a:t> ЗАВДАННЯ</a:t>
            </a:r>
            <a:endParaRPr b="1" i="0" sz="4300" u="none" cap="none" strike="noStrike">
              <a:solidFill>
                <a:schemeClr val="l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FAFE3"/>
        </a:solidFill>
      </p:bgPr>
    </p:bg>
    <p:spTree>
      <p:nvGrpSpPr>
        <p:cNvPr id="53" name="Shape 53"/>
        <p:cNvGrpSpPr/>
        <p:nvPr/>
      </p:nvGrpSpPr>
      <p:grpSpPr>
        <a:xfrm>
          <a:off x="0" y="0"/>
          <a:ext cx="0" cy="0"/>
          <a:chOff x="0" y="0"/>
          <a:chExt cx="0" cy="0"/>
        </a:xfrm>
      </p:grpSpPr>
      <p:sp>
        <p:nvSpPr>
          <p:cNvPr id="54" name="Google Shape;54;p2"/>
          <p:cNvSpPr/>
          <p:nvPr/>
        </p:nvSpPr>
        <p:spPr>
          <a:xfrm>
            <a:off x="8244524" y="2660891"/>
            <a:ext cx="6370500" cy="6370500"/>
          </a:xfrm>
          <a:prstGeom prst="ellipse">
            <a:avLst/>
          </a:prstGeom>
          <a:solidFill>
            <a:srgbClr val="F5BEBC"/>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5" name="Google Shape;55;p2"/>
          <p:cNvSpPr/>
          <p:nvPr/>
        </p:nvSpPr>
        <p:spPr>
          <a:xfrm>
            <a:off x="539275" y="2776750"/>
            <a:ext cx="10616400" cy="3744300"/>
          </a:xfrm>
          <a:prstGeom prst="roundRect">
            <a:avLst>
              <a:gd fmla="val 14005" name="adj"/>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Image" id="56" name="Google Shape;56;p2"/>
          <p:cNvPicPr preferRelativeResize="0"/>
          <p:nvPr/>
        </p:nvPicPr>
        <p:blipFill rotWithShape="1">
          <a:blip r:embed="rId3">
            <a:alphaModFix/>
          </a:blip>
          <a:srcRect b="0" l="0" r="0" t="0"/>
          <a:stretch/>
        </p:blipFill>
        <p:spPr>
          <a:xfrm>
            <a:off x="623798" y="293154"/>
            <a:ext cx="1458625" cy="1457436"/>
          </a:xfrm>
          <a:prstGeom prst="rect">
            <a:avLst/>
          </a:prstGeom>
          <a:noFill/>
          <a:ln>
            <a:noFill/>
          </a:ln>
        </p:spPr>
      </p:pic>
      <p:sp>
        <p:nvSpPr>
          <p:cNvPr id="57" name="Google Shape;57;p2"/>
          <p:cNvSpPr txBox="1"/>
          <p:nvPr/>
        </p:nvSpPr>
        <p:spPr>
          <a:xfrm>
            <a:off x="959275" y="3250775"/>
            <a:ext cx="9760500" cy="28890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2800"/>
              <a:buFont typeface="Arial Black"/>
              <a:buNone/>
            </a:pPr>
            <a:r>
              <a:rPr b="1" lang="ru-RU" sz="3200">
                <a:solidFill>
                  <a:schemeClr val="dk1"/>
                </a:solidFill>
              </a:rPr>
              <a:t>МІРОШНИКОВА ОЛЬГА МИКОЛАЇВНА</a:t>
            </a:r>
            <a:r>
              <a:rPr b="1" lang="ru-RU" sz="3300">
                <a:solidFill>
                  <a:schemeClr val="dk1"/>
                </a:solidFill>
                <a:latin typeface="Oswald"/>
                <a:ea typeface="Oswald"/>
                <a:cs typeface="Oswald"/>
                <a:sym typeface="Oswald"/>
              </a:rPr>
              <a:t> </a:t>
            </a:r>
            <a:endParaRPr b="1" sz="3300">
              <a:solidFill>
                <a:srgbClr val="00A212"/>
              </a:solidFill>
              <a:latin typeface="Oswald"/>
              <a:ea typeface="Oswald"/>
              <a:cs typeface="Oswald"/>
              <a:sym typeface="Oswald"/>
            </a:endParaRPr>
          </a:p>
          <a:p>
            <a:pPr indent="0" lvl="0" marL="0" rtl="0" algn="l">
              <a:lnSpc>
                <a:spcPct val="130000"/>
              </a:lnSpc>
              <a:spcBef>
                <a:spcPts val="800"/>
              </a:spcBef>
              <a:spcAft>
                <a:spcPts val="0"/>
              </a:spcAft>
              <a:buClr>
                <a:schemeClr val="dk1"/>
              </a:buClr>
              <a:buSzPts val="1600"/>
              <a:buFont typeface="Arial"/>
              <a:buNone/>
            </a:pPr>
            <a:r>
              <a:rPr lang="ru-RU" sz="1600">
                <a:solidFill>
                  <a:schemeClr val="dk1"/>
                </a:solidFill>
              </a:rPr>
              <a:t>Вчителька початкових класів вищої кваліфікаційної категорії, вчителька-методистка, заступниця директора Київської школи. Учасниця Всеукраїнського експерименту з впровадження навчально-методичного забезпечення початкової освіти в умовах реалізації нового Державного стандарту початкової школи, тренерка НУШ для вчителів початкової школи та адміністраторів базової школи, авторка методичних посібників для вчителів з питань формувального оцінювання, експертка сертифікації та інституційного аудиту, авторка посібників з математики для учнів початкової школи за альтернативними програмами.</a:t>
            </a:r>
            <a:endParaRPr sz="1600">
              <a:solidFill>
                <a:schemeClr val="dk1"/>
              </a:solidFill>
            </a:endParaRPr>
          </a:p>
          <a:p>
            <a:pPr indent="0" lvl="0" marL="0" marR="0" rtl="0" algn="just">
              <a:lnSpc>
                <a:spcPct val="130000"/>
              </a:lnSpc>
              <a:spcBef>
                <a:spcPts val="1000"/>
              </a:spcBef>
              <a:spcAft>
                <a:spcPts val="0"/>
              </a:spcAft>
              <a:buClr>
                <a:srgbClr val="000000"/>
              </a:buClr>
              <a:buSzPts val="1600"/>
              <a:buFont typeface="Arial"/>
              <a:buNone/>
            </a:pPr>
            <a:r>
              <a:t/>
            </a:r>
            <a:endParaRPr b="1" sz="3500">
              <a:latin typeface="Oswald"/>
              <a:ea typeface="Oswald"/>
              <a:cs typeface="Oswald"/>
              <a:sym typeface="Oswald"/>
            </a:endParaRPr>
          </a:p>
        </p:txBody>
      </p:sp>
      <p:sp>
        <p:nvSpPr>
          <p:cNvPr id="58" name="Google Shape;58;p2"/>
          <p:cNvSpPr/>
          <p:nvPr/>
        </p:nvSpPr>
        <p:spPr>
          <a:xfrm>
            <a:off x="11624176" y="4461588"/>
            <a:ext cx="1092300" cy="1092300"/>
          </a:xfrm>
          <a:prstGeom prst="ellipse">
            <a:avLst/>
          </a:prstGeom>
          <a:solidFill>
            <a:srgbClr val="FFFFFF"/>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59" name="Google Shape;59;p2"/>
          <p:cNvPicPr preferRelativeResize="0"/>
          <p:nvPr/>
        </p:nvPicPr>
        <p:blipFill rotWithShape="1">
          <a:blip r:embed="rId4">
            <a:alphaModFix/>
          </a:blip>
          <a:srcRect b="0" l="0" r="0" t="0"/>
          <a:stretch/>
        </p:blipFill>
        <p:spPr>
          <a:xfrm>
            <a:off x="8938247" y="373879"/>
            <a:ext cx="2863533" cy="3266388"/>
          </a:xfrm>
          <a:prstGeom prst="rect">
            <a:avLst/>
          </a:prstGeom>
          <a:solidFill>
            <a:srgbClr val="ECECEC"/>
          </a:solidFill>
          <a:ln cap="rnd" cmpd="sng" w="190500">
            <a:solidFill>
              <a:srgbClr val="FFFFFF"/>
            </a:solidFill>
            <a:prstDash val="solid"/>
            <a:round/>
            <a:headEnd len="sm" w="sm" type="none"/>
            <a:tailEnd len="sm" w="sm" type="none"/>
          </a:ln>
          <a:effectLst>
            <a:outerShdw blurRad="50000" rotWithShape="0" algn="tl">
              <a:srgbClr val="000000">
                <a:alpha val="40392"/>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A212"/>
        </a:solidFill>
      </p:bgPr>
    </p:bg>
    <p:spTree>
      <p:nvGrpSpPr>
        <p:cNvPr id="269" name="Shape 269"/>
        <p:cNvGrpSpPr/>
        <p:nvPr/>
      </p:nvGrpSpPr>
      <p:grpSpPr>
        <a:xfrm>
          <a:off x="0" y="0"/>
          <a:ext cx="0" cy="0"/>
          <a:chOff x="0" y="0"/>
          <a:chExt cx="0" cy="0"/>
        </a:xfrm>
      </p:grpSpPr>
      <p:pic>
        <p:nvPicPr>
          <p:cNvPr descr="Image" id="270" name="Google Shape;270;p20"/>
          <p:cNvPicPr preferRelativeResize="0"/>
          <p:nvPr/>
        </p:nvPicPr>
        <p:blipFill rotWithShape="1">
          <a:blip r:embed="rId3">
            <a:alphaModFix/>
          </a:blip>
          <a:srcRect b="0" l="0" r="0" t="0"/>
          <a:stretch/>
        </p:blipFill>
        <p:spPr>
          <a:xfrm>
            <a:off x="10996885" y="105226"/>
            <a:ext cx="837154" cy="827939"/>
          </a:xfrm>
          <a:prstGeom prst="rect">
            <a:avLst/>
          </a:prstGeom>
          <a:noFill/>
          <a:ln>
            <a:noFill/>
          </a:ln>
        </p:spPr>
      </p:pic>
      <p:pic>
        <p:nvPicPr>
          <p:cNvPr descr="Image" id="271" name="Google Shape;271;p20"/>
          <p:cNvPicPr preferRelativeResize="0"/>
          <p:nvPr/>
        </p:nvPicPr>
        <p:blipFill rotWithShape="1">
          <a:blip r:embed="rId4">
            <a:alphaModFix/>
          </a:blip>
          <a:srcRect b="0" l="0" r="34529" t="44925"/>
          <a:stretch/>
        </p:blipFill>
        <p:spPr>
          <a:xfrm>
            <a:off x="9400286" y="-20834"/>
            <a:ext cx="2801351" cy="2356504"/>
          </a:xfrm>
          <a:prstGeom prst="rect">
            <a:avLst/>
          </a:prstGeom>
          <a:noFill/>
          <a:ln>
            <a:noFill/>
          </a:ln>
        </p:spPr>
      </p:pic>
      <p:sp>
        <p:nvSpPr>
          <p:cNvPr id="272" name="Google Shape;272;p20"/>
          <p:cNvSpPr txBox="1"/>
          <p:nvPr/>
        </p:nvSpPr>
        <p:spPr>
          <a:xfrm>
            <a:off x="509350" y="4768525"/>
            <a:ext cx="9440100" cy="14622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chemeClr val="lt1"/>
              </a:buClr>
              <a:buSzPts val="2000"/>
              <a:buFont typeface="Times New Roman"/>
              <a:buNone/>
            </a:pPr>
            <a:r>
              <a:rPr b="0" i="0" lang="ru-RU" sz="2000" u="none" cap="none" strike="noStrike">
                <a:solidFill>
                  <a:schemeClr val="lt1"/>
                </a:solidFill>
                <a:latin typeface="Roboto"/>
                <a:ea typeface="Roboto"/>
                <a:cs typeface="Roboto"/>
                <a:sym typeface="Roboto"/>
              </a:rPr>
              <a:t>Математичні компетенції як виявляються, так і формуються в діяльності. При розробці систем навчальних завдань урахуйте, що одноманітна тренувальна робота викликає у сучасних дітей нехіть. Підбирайте для учнів різнорівневі задачі та вправи, які відповідають потребам учнів. </a:t>
            </a:r>
            <a:endParaRPr b="0" i="0" sz="2000" u="none" cap="none" strike="noStrike">
              <a:solidFill>
                <a:srgbClr val="000000"/>
              </a:solidFill>
              <a:latin typeface="Roboto"/>
              <a:ea typeface="Roboto"/>
              <a:cs typeface="Roboto"/>
              <a:sym typeface="Roboto"/>
            </a:endParaRPr>
          </a:p>
        </p:txBody>
      </p:sp>
      <p:pic>
        <p:nvPicPr>
          <p:cNvPr id="273" name="Google Shape;273;p20"/>
          <p:cNvPicPr preferRelativeResize="0"/>
          <p:nvPr/>
        </p:nvPicPr>
        <p:blipFill rotWithShape="1">
          <a:blip r:embed="rId5">
            <a:alphaModFix/>
          </a:blip>
          <a:srcRect b="0" l="0" r="0" t="0"/>
          <a:stretch/>
        </p:blipFill>
        <p:spPr>
          <a:xfrm>
            <a:off x="4685574" y="1294400"/>
            <a:ext cx="7231276" cy="2913075"/>
          </a:xfrm>
          <a:prstGeom prst="rect">
            <a:avLst/>
          </a:prstGeom>
          <a:noFill/>
          <a:ln>
            <a:noFill/>
          </a:ln>
        </p:spPr>
      </p:pic>
      <p:sp>
        <p:nvSpPr>
          <p:cNvPr id="274" name="Google Shape;274;p20"/>
          <p:cNvSpPr txBox="1"/>
          <p:nvPr/>
        </p:nvSpPr>
        <p:spPr>
          <a:xfrm>
            <a:off x="384575" y="1237000"/>
            <a:ext cx="3756600" cy="28782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2000"/>
              <a:buFont typeface="Times New Roman"/>
              <a:buNone/>
            </a:pPr>
            <a:r>
              <a:rPr i="0" lang="ru-RU" sz="2000" u="none" cap="none" strike="noStrike">
                <a:solidFill>
                  <a:schemeClr val="lt1"/>
                </a:solidFill>
              </a:rPr>
              <a:t>Незважаючи на те, </a:t>
            </a:r>
            <a:br>
              <a:rPr i="0" lang="ru-RU" sz="2000" u="none" cap="none" strike="noStrike">
                <a:solidFill>
                  <a:schemeClr val="lt1"/>
                </a:solidFill>
              </a:rPr>
            </a:br>
            <a:r>
              <a:rPr i="0" lang="ru-RU" sz="2000" u="none" cap="none" strike="noStrike">
                <a:solidFill>
                  <a:schemeClr val="lt1"/>
                </a:solidFill>
              </a:rPr>
              <a:t>що білі ведмеді зазвичай народжуються на суші, більшу частину свого часу вони проводять у морі. </a:t>
            </a:r>
            <a:br>
              <a:rPr i="0" lang="ru-RU" sz="2000" u="none" cap="none" strike="noStrike">
                <a:solidFill>
                  <a:schemeClr val="lt1"/>
                </a:solidFill>
              </a:rPr>
            </a:br>
            <a:r>
              <a:rPr i="0" lang="ru-RU" sz="2000" u="none" cap="none" strike="noStrike">
                <a:solidFill>
                  <a:schemeClr val="lt1"/>
                </a:solidFill>
              </a:rPr>
              <a:t>Їх наукова назва </a:t>
            </a:r>
            <a:br>
              <a:rPr i="0" lang="ru-RU" sz="2000" u="none" cap="none" strike="noStrike">
                <a:solidFill>
                  <a:schemeClr val="lt1"/>
                </a:solidFill>
              </a:rPr>
            </a:br>
            <a:r>
              <a:rPr i="0" lang="ru-RU" sz="2000" u="none" cap="none" strike="noStrike">
                <a:solidFill>
                  <a:schemeClr val="lt1"/>
                </a:solidFill>
              </a:rPr>
              <a:t>Ursus Maritimus означає </a:t>
            </a:r>
            <a:r>
              <a:rPr lang="ru-RU" sz="2000">
                <a:solidFill>
                  <a:schemeClr val="lt1"/>
                </a:solidFill>
              </a:rPr>
              <a:t>«</a:t>
            </a:r>
            <a:r>
              <a:rPr i="0" lang="ru-RU" sz="2000" u="none" cap="none" strike="noStrike">
                <a:solidFill>
                  <a:schemeClr val="lt1"/>
                </a:solidFill>
              </a:rPr>
              <a:t>морський ведмідь</a:t>
            </a:r>
            <a:r>
              <a:rPr lang="ru-RU" sz="2000">
                <a:solidFill>
                  <a:schemeClr val="lt1"/>
                </a:solidFill>
              </a:rPr>
              <a:t>»</a:t>
            </a:r>
            <a:r>
              <a:rPr i="0" lang="ru-RU" sz="2000" u="none" cap="none" strike="noStrike">
                <a:solidFill>
                  <a:schemeClr val="lt1"/>
                </a:solidFill>
              </a:rPr>
              <a:t>.</a:t>
            </a:r>
            <a:endParaRPr i="0" sz="2000" u="none" cap="none" strike="noStrike">
              <a:solidFill>
                <a:schemeClr val="lt1"/>
              </a:solidFill>
            </a:endParaRPr>
          </a:p>
        </p:txBody>
      </p:sp>
      <p:sp>
        <p:nvSpPr>
          <p:cNvPr id="275" name="Google Shape;275;p20"/>
          <p:cNvSpPr txBox="1"/>
          <p:nvPr/>
        </p:nvSpPr>
        <p:spPr>
          <a:xfrm>
            <a:off x="384575" y="300325"/>
            <a:ext cx="8457000" cy="661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4300"/>
              <a:buFont typeface="Arial"/>
              <a:buNone/>
            </a:pPr>
            <a:r>
              <a:rPr b="1" lang="ru-RU" sz="4300">
                <a:solidFill>
                  <a:schemeClr val="lt1"/>
                </a:solidFill>
              </a:rPr>
              <a:t>КОМПЕТЕНТНІСНІ</a:t>
            </a:r>
            <a:r>
              <a:rPr b="1" i="0" lang="ru-RU" sz="4300" u="none" cap="none" strike="noStrike">
                <a:solidFill>
                  <a:schemeClr val="lt1"/>
                </a:solidFill>
                <a:latin typeface="Arial"/>
                <a:ea typeface="Arial"/>
                <a:cs typeface="Arial"/>
                <a:sym typeface="Arial"/>
              </a:rPr>
              <a:t> ЗАВДАННЯ</a:t>
            </a:r>
            <a:endParaRPr b="1" i="0" sz="4300" u="none" cap="none" strike="noStrike">
              <a:solidFill>
                <a:schemeClr val="lt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A212"/>
        </a:solidFill>
      </p:bgPr>
    </p:bg>
    <p:spTree>
      <p:nvGrpSpPr>
        <p:cNvPr id="279" name="Shape 279"/>
        <p:cNvGrpSpPr/>
        <p:nvPr/>
      </p:nvGrpSpPr>
      <p:grpSpPr>
        <a:xfrm>
          <a:off x="0" y="0"/>
          <a:ext cx="0" cy="0"/>
          <a:chOff x="0" y="0"/>
          <a:chExt cx="0" cy="0"/>
        </a:xfrm>
      </p:grpSpPr>
      <p:sp>
        <p:nvSpPr>
          <p:cNvPr id="280" name="Google Shape;280;p21"/>
          <p:cNvSpPr txBox="1"/>
          <p:nvPr/>
        </p:nvSpPr>
        <p:spPr>
          <a:xfrm>
            <a:off x="1582692" y="609815"/>
            <a:ext cx="7413000" cy="661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4300"/>
              <a:buFont typeface="Arial"/>
              <a:buNone/>
            </a:pPr>
            <a:r>
              <a:rPr b="1" i="0" lang="ru-RU" sz="4300" u="none" cap="none" strike="noStrike">
                <a:solidFill>
                  <a:srgbClr val="FFFFFF"/>
                </a:solidFill>
                <a:latin typeface="Arial"/>
                <a:ea typeface="Arial"/>
                <a:cs typeface="Arial"/>
                <a:sym typeface="Arial"/>
              </a:rPr>
              <a:t>ДОДАТКОВІ ЗАНЯТТЯ</a:t>
            </a:r>
            <a:endParaRPr b="1" i="0" sz="4300" u="none" cap="none" strike="noStrike">
              <a:solidFill>
                <a:srgbClr val="FFFFFF"/>
              </a:solidFill>
              <a:latin typeface="Arial"/>
              <a:ea typeface="Arial"/>
              <a:cs typeface="Arial"/>
              <a:sym typeface="Arial"/>
            </a:endParaRPr>
          </a:p>
        </p:txBody>
      </p:sp>
      <p:pic>
        <p:nvPicPr>
          <p:cNvPr descr="Image" id="281" name="Google Shape;281;p21"/>
          <p:cNvPicPr preferRelativeResize="0"/>
          <p:nvPr/>
        </p:nvPicPr>
        <p:blipFill rotWithShape="1">
          <a:blip r:embed="rId3">
            <a:alphaModFix/>
          </a:blip>
          <a:srcRect b="0" l="0" r="0" t="0"/>
          <a:stretch/>
        </p:blipFill>
        <p:spPr>
          <a:xfrm>
            <a:off x="299675" y="404225"/>
            <a:ext cx="1084846" cy="1072900"/>
          </a:xfrm>
          <a:prstGeom prst="rect">
            <a:avLst/>
          </a:prstGeom>
          <a:noFill/>
          <a:ln>
            <a:noFill/>
          </a:ln>
        </p:spPr>
      </p:pic>
      <p:pic>
        <p:nvPicPr>
          <p:cNvPr descr="Image" id="282" name="Google Shape;282;p21"/>
          <p:cNvPicPr preferRelativeResize="0"/>
          <p:nvPr/>
        </p:nvPicPr>
        <p:blipFill rotWithShape="1">
          <a:blip r:embed="rId4">
            <a:alphaModFix/>
          </a:blip>
          <a:srcRect b="0" l="0" r="34529" t="44925"/>
          <a:stretch/>
        </p:blipFill>
        <p:spPr>
          <a:xfrm>
            <a:off x="9400286" y="-20834"/>
            <a:ext cx="2801351" cy="2356504"/>
          </a:xfrm>
          <a:prstGeom prst="rect">
            <a:avLst/>
          </a:prstGeom>
          <a:noFill/>
          <a:ln>
            <a:noFill/>
          </a:ln>
        </p:spPr>
      </p:pic>
      <p:sp>
        <p:nvSpPr>
          <p:cNvPr id="283" name="Google Shape;283;p21"/>
          <p:cNvSpPr txBox="1"/>
          <p:nvPr/>
        </p:nvSpPr>
        <p:spPr>
          <a:xfrm>
            <a:off x="2957828" y="1223195"/>
            <a:ext cx="718541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ru-RU" sz="1800" u="none" cap="none" strike="noStrike">
                <a:solidFill>
                  <a:srgbClr val="000000"/>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284" name="Google Shape;284;p21"/>
          <p:cNvSpPr txBox="1"/>
          <p:nvPr/>
        </p:nvSpPr>
        <p:spPr>
          <a:xfrm>
            <a:off x="454975" y="1971075"/>
            <a:ext cx="4038300" cy="25065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chemeClr val="lt1"/>
              </a:buClr>
              <a:buSzPts val="2000"/>
              <a:buFont typeface="Times New Roman"/>
              <a:buNone/>
            </a:pPr>
            <a:r>
              <a:rPr b="1" i="0" lang="ru-RU" sz="2200" u="none" cap="none" strike="noStrike">
                <a:solidFill>
                  <a:schemeClr val="lt1"/>
                </a:solidFill>
              </a:rPr>
              <a:t>Пильнуйтє два моменти: </a:t>
            </a:r>
            <a:endParaRPr b="1" i="0" sz="2200" u="none" cap="none" strike="noStrike">
              <a:solidFill>
                <a:srgbClr val="000000"/>
              </a:solidFill>
            </a:endParaRPr>
          </a:p>
          <a:p>
            <a:pPr indent="-330200" lvl="0" marL="342900" marR="0" rtl="0" algn="l">
              <a:lnSpc>
                <a:spcPct val="115000"/>
              </a:lnSpc>
              <a:spcBef>
                <a:spcPts val="1000"/>
              </a:spcBef>
              <a:spcAft>
                <a:spcPts val="0"/>
              </a:spcAft>
              <a:buClr>
                <a:schemeClr val="lt1"/>
              </a:buClr>
              <a:buSzPts val="2200"/>
              <a:buChar char="•"/>
            </a:pPr>
            <a:r>
              <a:rPr i="0" lang="ru-RU" sz="2200" u="none" cap="none" strike="noStrike">
                <a:solidFill>
                  <a:schemeClr val="lt1"/>
                </a:solidFill>
              </a:rPr>
              <a:t>уважно стежте, чи не переобтяжені учні. </a:t>
            </a:r>
            <a:endParaRPr i="0" sz="2200" u="none" cap="none" strike="noStrike">
              <a:solidFill>
                <a:srgbClr val="000000"/>
              </a:solidFill>
            </a:endParaRPr>
          </a:p>
          <a:p>
            <a:pPr indent="-330200" lvl="0" marL="342900" marR="0" rtl="0" algn="l">
              <a:lnSpc>
                <a:spcPct val="115000"/>
              </a:lnSpc>
              <a:spcBef>
                <a:spcPts val="0"/>
              </a:spcBef>
              <a:spcAft>
                <a:spcPts val="0"/>
              </a:spcAft>
              <a:buClr>
                <a:schemeClr val="lt1"/>
              </a:buClr>
              <a:buSzPts val="2200"/>
              <a:buChar char="•"/>
            </a:pPr>
            <a:r>
              <a:rPr i="0" lang="ru-RU" sz="2200" u="none" cap="none" strike="noStrike">
                <a:solidFill>
                  <a:schemeClr val="lt1"/>
                </a:solidFill>
              </a:rPr>
              <a:t>виділяйте час саме </a:t>
            </a:r>
            <a:br>
              <a:rPr i="0" lang="ru-RU" sz="2200" u="none" cap="none" strike="noStrike">
                <a:solidFill>
                  <a:schemeClr val="lt1"/>
                </a:solidFill>
              </a:rPr>
            </a:br>
            <a:r>
              <a:rPr i="0" lang="ru-RU" sz="2200" u="none" cap="none" strike="noStrike">
                <a:solidFill>
                  <a:schemeClr val="lt1"/>
                </a:solidFill>
              </a:rPr>
              <a:t>на надолуження діагностованих втрат. </a:t>
            </a:r>
            <a:endParaRPr i="0" sz="2200" u="none" cap="none" strike="noStrike">
              <a:solidFill>
                <a:srgbClr val="000000"/>
              </a:solidFill>
            </a:endParaRPr>
          </a:p>
        </p:txBody>
      </p:sp>
      <p:sp>
        <p:nvSpPr>
          <p:cNvPr id="285" name="Google Shape;285;p21"/>
          <p:cNvSpPr txBox="1"/>
          <p:nvPr/>
        </p:nvSpPr>
        <p:spPr>
          <a:xfrm>
            <a:off x="645726" y="5118050"/>
            <a:ext cx="10359900" cy="13113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FFFF00"/>
              </a:buClr>
              <a:buSzPts val="2000"/>
              <a:buFont typeface="Times New Roman"/>
              <a:buNone/>
            </a:pPr>
            <a:r>
              <a:rPr i="0" lang="ru-RU" sz="2400" u="none" cap="none" strike="noStrike">
                <a:solidFill>
                  <a:srgbClr val="EEB943"/>
                </a:solidFill>
              </a:rPr>
              <a:t>Адже брак певних навичок і знань накопичується, заважаючи опановувати нові. Тож якщо механічно додати стільки ж навчальних годин, скільки було втрачено, ситуацію це не виправити.</a:t>
            </a:r>
            <a:endParaRPr i="0" sz="2400" u="none" cap="none" strike="noStrike">
              <a:solidFill>
                <a:srgbClr val="EEB943"/>
              </a:solidFill>
            </a:endParaRPr>
          </a:p>
        </p:txBody>
      </p:sp>
      <p:grpSp>
        <p:nvGrpSpPr>
          <p:cNvPr id="286" name="Google Shape;286;p21"/>
          <p:cNvGrpSpPr/>
          <p:nvPr/>
        </p:nvGrpSpPr>
        <p:grpSpPr>
          <a:xfrm>
            <a:off x="7702735" y="1477115"/>
            <a:ext cx="3985986" cy="3472200"/>
            <a:chOff x="2174197" y="2362"/>
            <a:chExt cx="2367678" cy="4143437"/>
          </a:xfrm>
        </p:grpSpPr>
        <p:sp>
          <p:nvSpPr>
            <p:cNvPr id="287" name="Google Shape;287;p21"/>
            <p:cNvSpPr/>
            <p:nvPr/>
          </p:nvSpPr>
          <p:spPr>
            <a:xfrm>
              <a:off x="2174197" y="2362"/>
              <a:ext cx="2367678" cy="1183839"/>
            </a:xfrm>
            <a:prstGeom prst="roundRect">
              <a:avLst>
                <a:gd fmla="val 10000" name="adj"/>
              </a:avLst>
            </a:prstGeom>
            <a:solidFill>
              <a:srgbClr val="4372C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21"/>
            <p:cNvSpPr txBox="1"/>
            <p:nvPr/>
          </p:nvSpPr>
          <p:spPr>
            <a:xfrm>
              <a:off x="2208870" y="37035"/>
              <a:ext cx="2298332" cy="1114493"/>
            </a:xfrm>
            <a:prstGeom prst="rect">
              <a:avLst/>
            </a:prstGeom>
            <a:noFill/>
            <a:ln>
              <a:noFill/>
            </a:ln>
          </p:spPr>
          <p:txBody>
            <a:bodyPr anchorCtr="0" anchor="ctr" bIns="45700" lIns="68575" spcFirstLastPara="1" rIns="68575" wrap="square" tIns="45700">
              <a:noAutofit/>
            </a:bodyPr>
            <a:lstStyle/>
            <a:p>
              <a:pPr indent="0" lvl="0" marL="0" marR="0" rtl="0" algn="ctr">
                <a:lnSpc>
                  <a:spcPct val="90000"/>
                </a:lnSpc>
                <a:spcBef>
                  <a:spcPts val="0"/>
                </a:spcBef>
                <a:spcAft>
                  <a:spcPts val="0"/>
                </a:spcAft>
                <a:buClr>
                  <a:schemeClr val="lt1"/>
                </a:buClr>
                <a:buSzPts val="3600"/>
                <a:buFont typeface="Calibri"/>
                <a:buNone/>
              </a:pPr>
              <a:r>
                <a:rPr b="1" i="0" lang="ru-RU" sz="3000" u="none" cap="none" strike="noStrike">
                  <a:solidFill>
                    <a:schemeClr val="lt1"/>
                  </a:solidFill>
                </a:rPr>
                <a:t>Додаткові заняття</a:t>
              </a:r>
              <a:endParaRPr b="1" i="0" sz="3000" u="none" cap="none" strike="noStrike">
                <a:solidFill>
                  <a:srgbClr val="000000"/>
                </a:solidFill>
              </a:endParaRPr>
            </a:p>
          </p:txBody>
        </p:sp>
        <p:sp>
          <p:nvSpPr>
            <p:cNvPr id="289" name="Google Shape;289;p21"/>
            <p:cNvSpPr/>
            <p:nvPr/>
          </p:nvSpPr>
          <p:spPr>
            <a:xfrm>
              <a:off x="2410965" y="1186201"/>
              <a:ext cx="236767" cy="887879"/>
            </a:xfrm>
            <a:custGeom>
              <a:rect b="b" l="l" r="r" t="t"/>
              <a:pathLst>
                <a:path extrusionOk="0" h="120000" w="120000">
                  <a:moveTo>
                    <a:pt x="0" y="0"/>
                  </a:moveTo>
                  <a:lnTo>
                    <a:pt x="0" y="120000"/>
                  </a:lnTo>
                  <a:lnTo>
                    <a:pt x="120000" y="120000"/>
                  </a:lnTo>
                </a:path>
              </a:pathLst>
            </a:custGeom>
            <a:noFill/>
            <a:ln cap="flat" cmpd="sng" w="25400">
              <a:solidFill>
                <a:srgbClr val="345A99"/>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90" name="Google Shape;290;p21"/>
            <p:cNvSpPr/>
            <p:nvPr/>
          </p:nvSpPr>
          <p:spPr>
            <a:xfrm>
              <a:off x="2647733" y="1482161"/>
              <a:ext cx="1894142" cy="1183839"/>
            </a:xfrm>
            <a:prstGeom prst="roundRect">
              <a:avLst>
                <a:gd fmla="val 10000" name="adj"/>
              </a:avLst>
            </a:prstGeom>
            <a:solidFill>
              <a:schemeClr val="lt1">
                <a:alpha val="89411"/>
              </a:schemeClr>
            </a:solidFill>
            <a:ln cap="flat" cmpd="sng" w="25400">
              <a:solidFill>
                <a:srgbClr val="4372C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p21"/>
            <p:cNvSpPr txBox="1"/>
            <p:nvPr/>
          </p:nvSpPr>
          <p:spPr>
            <a:xfrm>
              <a:off x="2682406" y="1516834"/>
              <a:ext cx="1824900" cy="1114500"/>
            </a:xfrm>
            <a:prstGeom prst="rect">
              <a:avLst/>
            </a:prstGeom>
            <a:noFill/>
            <a:ln>
              <a:noFill/>
            </a:ln>
          </p:spPr>
          <p:txBody>
            <a:bodyPr anchorCtr="0" anchor="ctr" bIns="29200" lIns="43800" spcFirstLastPara="1" rIns="43800" wrap="square" tIns="29200">
              <a:noAutofit/>
            </a:bodyPr>
            <a:lstStyle/>
            <a:p>
              <a:pPr indent="0" lvl="0" marL="0" marR="0" rtl="0" algn="ctr">
                <a:lnSpc>
                  <a:spcPct val="90000"/>
                </a:lnSpc>
                <a:spcBef>
                  <a:spcPts val="0"/>
                </a:spcBef>
                <a:spcAft>
                  <a:spcPts val="0"/>
                </a:spcAft>
                <a:buClr>
                  <a:srgbClr val="000000"/>
                </a:buClr>
                <a:buSzPts val="2300"/>
                <a:buFont typeface="Calibri"/>
                <a:buNone/>
              </a:pPr>
              <a:r>
                <a:rPr b="1" i="0" lang="ru-RU" sz="3000" u="none" cap="none" strike="noStrike">
                  <a:solidFill>
                    <a:srgbClr val="000000"/>
                  </a:solidFill>
                </a:rPr>
                <a:t>Індивідуальні</a:t>
              </a:r>
              <a:r>
                <a:rPr b="1" i="0" lang="ru-RU" sz="3000" u="none" cap="none" strike="noStrike">
                  <a:solidFill>
                    <a:srgbClr val="000000"/>
                  </a:solidFill>
                  <a:latin typeface="Oswald"/>
                  <a:ea typeface="Oswald"/>
                  <a:cs typeface="Oswald"/>
                  <a:sym typeface="Oswald"/>
                </a:rPr>
                <a:t> </a:t>
              </a:r>
              <a:endParaRPr b="1" i="0" sz="3000" u="none" cap="none" strike="noStrike">
                <a:solidFill>
                  <a:srgbClr val="000000"/>
                </a:solidFill>
                <a:latin typeface="Oswald"/>
                <a:ea typeface="Oswald"/>
                <a:cs typeface="Oswald"/>
                <a:sym typeface="Oswald"/>
              </a:endParaRPr>
            </a:p>
          </p:txBody>
        </p:sp>
        <p:sp>
          <p:nvSpPr>
            <p:cNvPr id="292" name="Google Shape;292;p21"/>
            <p:cNvSpPr/>
            <p:nvPr/>
          </p:nvSpPr>
          <p:spPr>
            <a:xfrm>
              <a:off x="2410965" y="1186201"/>
              <a:ext cx="236767" cy="2367678"/>
            </a:xfrm>
            <a:custGeom>
              <a:rect b="b" l="l" r="r" t="t"/>
              <a:pathLst>
                <a:path extrusionOk="0" h="120000" w="120000">
                  <a:moveTo>
                    <a:pt x="0" y="0"/>
                  </a:moveTo>
                  <a:lnTo>
                    <a:pt x="0" y="120000"/>
                  </a:lnTo>
                  <a:lnTo>
                    <a:pt x="120000" y="120000"/>
                  </a:lnTo>
                </a:path>
              </a:pathLst>
            </a:custGeom>
            <a:noFill/>
            <a:ln cap="flat" cmpd="sng" w="25400">
              <a:solidFill>
                <a:srgbClr val="345A99"/>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93" name="Google Shape;293;p21"/>
            <p:cNvSpPr/>
            <p:nvPr/>
          </p:nvSpPr>
          <p:spPr>
            <a:xfrm>
              <a:off x="2647733" y="2961960"/>
              <a:ext cx="1894142" cy="1183839"/>
            </a:xfrm>
            <a:prstGeom prst="roundRect">
              <a:avLst>
                <a:gd fmla="val 10000" name="adj"/>
              </a:avLst>
            </a:prstGeom>
            <a:solidFill>
              <a:schemeClr val="lt1">
                <a:alpha val="89411"/>
              </a:schemeClr>
            </a:solidFill>
            <a:ln cap="flat" cmpd="sng" w="25400">
              <a:solidFill>
                <a:srgbClr val="4372C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p21"/>
            <p:cNvSpPr txBox="1"/>
            <p:nvPr/>
          </p:nvSpPr>
          <p:spPr>
            <a:xfrm>
              <a:off x="2682406" y="2996633"/>
              <a:ext cx="1824796" cy="1114493"/>
            </a:xfrm>
            <a:prstGeom prst="rect">
              <a:avLst/>
            </a:prstGeom>
            <a:noFill/>
            <a:ln>
              <a:noFill/>
            </a:ln>
          </p:spPr>
          <p:txBody>
            <a:bodyPr anchorCtr="0" anchor="ctr" bIns="29200" lIns="43800" spcFirstLastPara="1" rIns="43800" wrap="square" tIns="29200">
              <a:noAutofit/>
            </a:bodyPr>
            <a:lstStyle/>
            <a:p>
              <a:pPr indent="0" lvl="0" marL="0" marR="0" rtl="0" algn="ctr">
                <a:lnSpc>
                  <a:spcPct val="90000"/>
                </a:lnSpc>
                <a:spcBef>
                  <a:spcPts val="0"/>
                </a:spcBef>
                <a:spcAft>
                  <a:spcPts val="0"/>
                </a:spcAft>
                <a:buClr>
                  <a:srgbClr val="000000"/>
                </a:buClr>
                <a:buSzPts val="2300"/>
                <a:buFont typeface="Calibri"/>
                <a:buNone/>
              </a:pPr>
              <a:r>
                <a:rPr b="1" i="0" lang="ru-RU" sz="3000" u="none" cap="none" strike="noStrike">
                  <a:solidFill>
                    <a:srgbClr val="000000"/>
                  </a:solidFill>
                </a:rPr>
                <a:t>Групові</a:t>
              </a:r>
              <a:r>
                <a:rPr b="1" i="0" lang="ru-RU" sz="3000" u="none" cap="none" strike="noStrike">
                  <a:solidFill>
                    <a:srgbClr val="000000"/>
                  </a:solidFill>
                  <a:latin typeface="Oswald"/>
                  <a:ea typeface="Oswald"/>
                  <a:cs typeface="Oswald"/>
                  <a:sym typeface="Oswald"/>
                </a:rPr>
                <a:t> </a:t>
              </a:r>
              <a:endParaRPr b="1" i="0" sz="3000" u="none" cap="none" strike="noStrike">
                <a:solidFill>
                  <a:srgbClr val="000000"/>
                </a:solidFill>
                <a:latin typeface="Oswald"/>
                <a:ea typeface="Oswald"/>
                <a:cs typeface="Oswald"/>
                <a:sym typeface="Oswald"/>
              </a:endParaRPr>
            </a:p>
          </p:txBody>
        </p:sp>
      </p:grpSp>
      <p:pic>
        <p:nvPicPr>
          <p:cNvPr id="295" name="Google Shape;295;p21"/>
          <p:cNvPicPr preferRelativeResize="0"/>
          <p:nvPr/>
        </p:nvPicPr>
        <p:blipFill rotWithShape="1">
          <a:blip r:embed="rId5">
            <a:alphaModFix/>
          </a:blip>
          <a:srcRect b="0" l="0" r="0" t="0"/>
          <a:stretch/>
        </p:blipFill>
        <p:spPr>
          <a:xfrm>
            <a:off x="4582935" y="1486468"/>
            <a:ext cx="2800669" cy="321300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A212"/>
        </a:solidFill>
      </p:bgPr>
    </p:bg>
    <p:spTree>
      <p:nvGrpSpPr>
        <p:cNvPr id="299" name="Shape 299"/>
        <p:cNvGrpSpPr/>
        <p:nvPr/>
      </p:nvGrpSpPr>
      <p:grpSpPr>
        <a:xfrm>
          <a:off x="0" y="0"/>
          <a:ext cx="0" cy="0"/>
          <a:chOff x="0" y="0"/>
          <a:chExt cx="0" cy="0"/>
        </a:xfrm>
      </p:grpSpPr>
      <p:pic>
        <p:nvPicPr>
          <p:cNvPr descr="Image" id="300" name="Google Shape;300;p22"/>
          <p:cNvPicPr preferRelativeResize="0"/>
          <p:nvPr/>
        </p:nvPicPr>
        <p:blipFill rotWithShape="1">
          <a:blip r:embed="rId3">
            <a:alphaModFix/>
          </a:blip>
          <a:srcRect b="0" l="0" r="34529" t="44925"/>
          <a:stretch/>
        </p:blipFill>
        <p:spPr>
          <a:xfrm>
            <a:off x="9400286" y="-20834"/>
            <a:ext cx="2801351" cy="2356504"/>
          </a:xfrm>
          <a:prstGeom prst="rect">
            <a:avLst/>
          </a:prstGeom>
          <a:noFill/>
          <a:ln>
            <a:noFill/>
          </a:ln>
        </p:spPr>
      </p:pic>
      <p:sp>
        <p:nvSpPr>
          <p:cNvPr id="301" name="Google Shape;301;p22"/>
          <p:cNvSpPr txBox="1"/>
          <p:nvPr/>
        </p:nvSpPr>
        <p:spPr>
          <a:xfrm>
            <a:off x="2957828" y="1223195"/>
            <a:ext cx="718541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ru-RU" sz="1800" u="none" cap="none" strike="noStrike">
                <a:solidFill>
                  <a:srgbClr val="000000"/>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302" name="Google Shape;302;p22"/>
          <p:cNvSpPr txBox="1"/>
          <p:nvPr/>
        </p:nvSpPr>
        <p:spPr>
          <a:xfrm>
            <a:off x="471900" y="1897475"/>
            <a:ext cx="8075400" cy="7542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chemeClr val="lt1"/>
              </a:buClr>
              <a:buSzPts val="2000"/>
              <a:buFont typeface="Times New Roman"/>
              <a:buNone/>
            </a:pPr>
            <a:r>
              <a:rPr i="0" lang="ru-RU" sz="2000" u="none" cap="none" strike="noStrike">
                <a:solidFill>
                  <a:schemeClr val="lt1"/>
                </a:solidFill>
              </a:rPr>
              <a:t>Інтеграція математичних знань з предметами шкільного курсу – це </a:t>
            </a:r>
            <a:r>
              <a:rPr lang="ru-RU" sz="2000">
                <a:solidFill>
                  <a:schemeClr val="lt1"/>
                </a:solidFill>
              </a:rPr>
              <a:t>«</a:t>
            </a:r>
            <a:r>
              <a:rPr i="0" lang="ru-RU" sz="2000" u="none" cap="none" strike="noStrike">
                <a:solidFill>
                  <a:schemeClr val="lt1"/>
                </a:solidFill>
              </a:rPr>
              <a:t>міжпредметні зв’язки математики</a:t>
            </a:r>
            <a:r>
              <a:rPr lang="ru-RU" sz="2000">
                <a:solidFill>
                  <a:schemeClr val="lt1"/>
                </a:solidFill>
              </a:rPr>
              <a:t>»</a:t>
            </a:r>
            <a:r>
              <a:rPr i="0" lang="ru-RU" sz="2000" u="none" cap="none" strike="noStrike">
                <a:solidFill>
                  <a:schemeClr val="lt1"/>
                </a:solidFill>
              </a:rPr>
              <a:t>.</a:t>
            </a:r>
            <a:endParaRPr i="0" sz="2000" u="none" cap="none" strike="noStrike">
              <a:solidFill>
                <a:schemeClr val="lt1"/>
              </a:solidFill>
            </a:endParaRPr>
          </a:p>
        </p:txBody>
      </p:sp>
      <p:pic>
        <p:nvPicPr>
          <p:cNvPr id="303" name="Google Shape;303;p22"/>
          <p:cNvPicPr preferRelativeResize="0"/>
          <p:nvPr/>
        </p:nvPicPr>
        <p:blipFill rotWithShape="1">
          <a:blip r:embed="rId4">
            <a:alphaModFix/>
          </a:blip>
          <a:srcRect b="0" l="0" r="0" t="0"/>
          <a:stretch/>
        </p:blipFill>
        <p:spPr>
          <a:xfrm>
            <a:off x="9731770" y="3450964"/>
            <a:ext cx="2245445" cy="3202438"/>
          </a:xfrm>
          <a:prstGeom prst="rect">
            <a:avLst/>
          </a:prstGeom>
          <a:noFill/>
          <a:ln>
            <a:noFill/>
          </a:ln>
        </p:spPr>
      </p:pic>
      <p:pic>
        <p:nvPicPr>
          <p:cNvPr id="304" name="Google Shape;304;p22"/>
          <p:cNvPicPr preferRelativeResize="0"/>
          <p:nvPr/>
        </p:nvPicPr>
        <p:blipFill rotWithShape="1">
          <a:blip r:embed="rId5">
            <a:alphaModFix/>
          </a:blip>
          <a:srcRect b="0" l="0" r="0" t="0"/>
          <a:stretch/>
        </p:blipFill>
        <p:spPr>
          <a:xfrm>
            <a:off x="624307" y="4815081"/>
            <a:ext cx="4943475" cy="1838325"/>
          </a:xfrm>
          <a:prstGeom prst="rect">
            <a:avLst/>
          </a:prstGeom>
          <a:noFill/>
          <a:ln>
            <a:noFill/>
          </a:ln>
        </p:spPr>
      </p:pic>
      <p:pic>
        <p:nvPicPr>
          <p:cNvPr id="305" name="Google Shape;305;p22"/>
          <p:cNvPicPr preferRelativeResize="0"/>
          <p:nvPr/>
        </p:nvPicPr>
        <p:blipFill rotWithShape="1">
          <a:blip r:embed="rId6">
            <a:alphaModFix/>
          </a:blip>
          <a:srcRect b="0" l="0" r="0" t="0"/>
          <a:stretch/>
        </p:blipFill>
        <p:spPr>
          <a:xfrm>
            <a:off x="3088800" y="2814216"/>
            <a:ext cx="4718799" cy="1838325"/>
          </a:xfrm>
          <a:prstGeom prst="rect">
            <a:avLst/>
          </a:prstGeom>
          <a:noFill/>
          <a:ln>
            <a:noFill/>
          </a:ln>
        </p:spPr>
      </p:pic>
      <p:pic>
        <p:nvPicPr>
          <p:cNvPr id="306" name="Google Shape;306;p22"/>
          <p:cNvPicPr preferRelativeResize="0"/>
          <p:nvPr/>
        </p:nvPicPr>
        <p:blipFill rotWithShape="1">
          <a:blip r:embed="rId7">
            <a:alphaModFix/>
          </a:blip>
          <a:srcRect b="0" l="2414" r="9127" t="0"/>
          <a:stretch/>
        </p:blipFill>
        <p:spPr>
          <a:xfrm>
            <a:off x="5778450" y="4815100"/>
            <a:ext cx="3227200" cy="1162050"/>
          </a:xfrm>
          <a:prstGeom prst="rect">
            <a:avLst/>
          </a:prstGeom>
          <a:noFill/>
          <a:ln>
            <a:noFill/>
          </a:ln>
        </p:spPr>
      </p:pic>
      <p:sp>
        <p:nvSpPr>
          <p:cNvPr id="307" name="Google Shape;307;p22"/>
          <p:cNvSpPr txBox="1"/>
          <p:nvPr/>
        </p:nvSpPr>
        <p:spPr>
          <a:xfrm>
            <a:off x="546400" y="2775150"/>
            <a:ext cx="2612100" cy="4002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FFFF00"/>
              </a:buClr>
              <a:buSzPts val="2000"/>
              <a:buFont typeface="Times New Roman"/>
              <a:buNone/>
            </a:pPr>
            <a:r>
              <a:rPr lang="ru-RU" sz="2000">
                <a:solidFill>
                  <a:srgbClr val="EEB943"/>
                </a:solidFill>
                <a:latin typeface="Roboto Black"/>
                <a:ea typeface="Roboto Black"/>
                <a:cs typeface="Roboto Black"/>
                <a:sym typeface="Roboto Black"/>
              </a:rPr>
              <a:t>«</a:t>
            </a:r>
            <a:r>
              <a:rPr b="0" i="0" lang="ru-RU" sz="2000" u="none" cap="none" strike="noStrike">
                <a:solidFill>
                  <a:srgbClr val="EEB943"/>
                </a:solidFill>
                <a:latin typeface="Roboto Black"/>
                <a:ea typeface="Roboto Black"/>
                <a:cs typeface="Roboto Black"/>
                <a:sym typeface="Roboto Black"/>
              </a:rPr>
              <a:t>Я досліджую світ</a:t>
            </a:r>
            <a:r>
              <a:rPr lang="ru-RU" sz="2000">
                <a:solidFill>
                  <a:srgbClr val="EEB943"/>
                </a:solidFill>
                <a:latin typeface="Roboto Black"/>
                <a:ea typeface="Roboto Black"/>
                <a:cs typeface="Roboto Black"/>
                <a:sym typeface="Roboto Black"/>
              </a:rPr>
              <a:t>»</a:t>
            </a:r>
            <a:endParaRPr b="0" i="0" sz="2000" u="none" cap="none" strike="noStrike">
              <a:solidFill>
                <a:srgbClr val="EEB943"/>
              </a:solidFill>
              <a:latin typeface="Roboto Black"/>
              <a:ea typeface="Roboto Black"/>
              <a:cs typeface="Roboto Black"/>
              <a:sym typeface="Roboto Black"/>
            </a:endParaRPr>
          </a:p>
        </p:txBody>
      </p:sp>
      <p:sp>
        <p:nvSpPr>
          <p:cNvPr id="308" name="Google Shape;308;p22"/>
          <p:cNvSpPr txBox="1"/>
          <p:nvPr/>
        </p:nvSpPr>
        <p:spPr>
          <a:xfrm>
            <a:off x="9655576" y="2974575"/>
            <a:ext cx="1918200" cy="4002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FFFF00"/>
              </a:buClr>
              <a:buSzPts val="2000"/>
              <a:buFont typeface="Times New Roman"/>
              <a:buNone/>
            </a:pPr>
            <a:r>
              <a:rPr lang="ru-RU" sz="2000">
                <a:solidFill>
                  <a:srgbClr val="EEB943"/>
                </a:solidFill>
                <a:latin typeface="Roboto Black"/>
                <a:ea typeface="Roboto Black"/>
                <a:cs typeface="Roboto Black"/>
                <a:sym typeface="Roboto Black"/>
              </a:rPr>
              <a:t>«</a:t>
            </a:r>
            <a:r>
              <a:rPr b="0" i="0" lang="ru-RU" sz="2000" u="none" cap="none" strike="noStrike">
                <a:solidFill>
                  <a:srgbClr val="EEB943"/>
                </a:solidFill>
                <a:latin typeface="Roboto Black"/>
                <a:ea typeface="Roboto Black"/>
                <a:cs typeface="Roboto Black"/>
                <a:sym typeface="Roboto Black"/>
              </a:rPr>
              <a:t>Мистецтво</a:t>
            </a:r>
            <a:r>
              <a:rPr lang="ru-RU" sz="2000">
                <a:solidFill>
                  <a:srgbClr val="EEB943"/>
                </a:solidFill>
                <a:latin typeface="Roboto Black"/>
                <a:ea typeface="Roboto Black"/>
                <a:cs typeface="Roboto Black"/>
                <a:sym typeface="Roboto Black"/>
              </a:rPr>
              <a:t>»</a:t>
            </a:r>
            <a:endParaRPr b="0" i="0" sz="2000" u="none" cap="none" strike="noStrike">
              <a:solidFill>
                <a:srgbClr val="EEB943"/>
              </a:solidFill>
              <a:latin typeface="Roboto Black"/>
              <a:ea typeface="Roboto Black"/>
              <a:cs typeface="Roboto Black"/>
              <a:sym typeface="Roboto Black"/>
            </a:endParaRPr>
          </a:p>
        </p:txBody>
      </p:sp>
      <p:pic>
        <p:nvPicPr>
          <p:cNvPr descr="Image" id="309" name="Google Shape;309;p22"/>
          <p:cNvPicPr preferRelativeResize="0"/>
          <p:nvPr/>
        </p:nvPicPr>
        <p:blipFill rotWithShape="1">
          <a:blip r:embed="rId8">
            <a:alphaModFix/>
          </a:blip>
          <a:srcRect b="0" l="0" r="0" t="0"/>
          <a:stretch/>
        </p:blipFill>
        <p:spPr>
          <a:xfrm>
            <a:off x="299676" y="404227"/>
            <a:ext cx="1262324" cy="1248434"/>
          </a:xfrm>
          <a:prstGeom prst="rect">
            <a:avLst/>
          </a:prstGeom>
          <a:noFill/>
          <a:ln>
            <a:noFill/>
          </a:ln>
        </p:spPr>
      </p:pic>
      <p:sp>
        <p:nvSpPr>
          <p:cNvPr id="310" name="Google Shape;310;p22"/>
          <p:cNvSpPr txBox="1"/>
          <p:nvPr/>
        </p:nvSpPr>
        <p:spPr>
          <a:xfrm>
            <a:off x="1881342" y="404227"/>
            <a:ext cx="7413000" cy="1323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4300"/>
              <a:buFont typeface="Arial"/>
              <a:buNone/>
            </a:pPr>
            <a:r>
              <a:rPr b="1" i="0" lang="ru-RU" sz="4300" u="none" cap="none" strike="noStrike">
                <a:solidFill>
                  <a:srgbClr val="FFFFFF"/>
                </a:solidFill>
                <a:latin typeface="Arial"/>
                <a:ea typeface="Arial"/>
                <a:cs typeface="Arial"/>
                <a:sym typeface="Arial"/>
              </a:rPr>
              <a:t>ІНТЕГРАЦІЯ З ІНШИМИ ПРЕДМЕТАМИ</a:t>
            </a:r>
            <a:endParaRPr b="1" i="0" sz="4300" u="none" cap="none" strike="noStrike">
              <a:solidFill>
                <a:srgbClr val="FFFFFF"/>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A212"/>
        </a:solidFill>
      </p:bgPr>
    </p:bg>
    <p:spTree>
      <p:nvGrpSpPr>
        <p:cNvPr id="314" name="Shape 314"/>
        <p:cNvGrpSpPr/>
        <p:nvPr/>
      </p:nvGrpSpPr>
      <p:grpSpPr>
        <a:xfrm>
          <a:off x="0" y="0"/>
          <a:ext cx="0" cy="0"/>
          <a:chOff x="0" y="0"/>
          <a:chExt cx="0" cy="0"/>
        </a:xfrm>
      </p:grpSpPr>
      <p:sp>
        <p:nvSpPr>
          <p:cNvPr id="315" name="Google Shape;315;p23"/>
          <p:cNvSpPr txBox="1"/>
          <p:nvPr/>
        </p:nvSpPr>
        <p:spPr>
          <a:xfrm>
            <a:off x="404276" y="287102"/>
            <a:ext cx="7413000" cy="661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4300"/>
              <a:buFont typeface="Arial"/>
              <a:buNone/>
            </a:pPr>
            <a:r>
              <a:rPr b="1" i="0" lang="ru-RU" sz="4300" u="none" cap="none" strike="noStrike">
                <a:solidFill>
                  <a:srgbClr val="FFFFFF"/>
                </a:solidFill>
                <a:latin typeface="Arial"/>
                <a:ea typeface="Arial"/>
                <a:cs typeface="Arial"/>
                <a:sym typeface="Arial"/>
              </a:rPr>
              <a:t>ОНЛАЙН-РЕСУРСИ</a:t>
            </a:r>
            <a:endParaRPr b="1" i="0" sz="4300" u="none" cap="none" strike="noStrike">
              <a:solidFill>
                <a:srgbClr val="FFFFFF"/>
              </a:solidFill>
              <a:latin typeface="Arial"/>
              <a:ea typeface="Arial"/>
              <a:cs typeface="Arial"/>
              <a:sym typeface="Arial"/>
            </a:endParaRPr>
          </a:p>
        </p:txBody>
      </p:sp>
      <p:sp>
        <p:nvSpPr>
          <p:cNvPr id="316" name="Google Shape;316;p23"/>
          <p:cNvSpPr txBox="1"/>
          <p:nvPr/>
        </p:nvSpPr>
        <p:spPr>
          <a:xfrm>
            <a:off x="2957828" y="1223195"/>
            <a:ext cx="718541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ru-RU" sz="1800" u="none" cap="none" strike="noStrike">
                <a:solidFill>
                  <a:srgbClr val="000000"/>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317" name="Google Shape;317;p23"/>
          <p:cNvSpPr txBox="1"/>
          <p:nvPr/>
        </p:nvSpPr>
        <p:spPr>
          <a:xfrm>
            <a:off x="1685238" y="1213775"/>
            <a:ext cx="4402200" cy="14622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chemeClr val="lt1"/>
              </a:buClr>
              <a:buSzPts val="2000"/>
              <a:buFont typeface="Times New Roman"/>
              <a:buNone/>
            </a:pPr>
            <a:r>
              <a:rPr b="0" i="0" lang="ru-RU" sz="2000" u="none" cap="none" strike="noStrike">
                <a:solidFill>
                  <a:schemeClr val="lt1"/>
                </a:solidFill>
                <a:latin typeface="Arial"/>
                <a:ea typeface="Arial"/>
                <a:cs typeface="Arial"/>
                <a:sym typeface="Arial"/>
              </a:rPr>
              <a:t>У процесі викладання математики, інформаційні технології можуть використовуватися в різних формах. </a:t>
            </a:r>
            <a:endParaRPr b="0" i="0" sz="2000" u="none" cap="none" strike="noStrike">
              <a:solidFill>
                <a:schemeClr val="lt1"/>
              </a:solidFill>
              <a:latin typeface="Arial"/>
              <a:ea typeface="Arial"/>
              <a:cs typeface="Arial"/>
              <a:sym typeface="Arial"/>
            </a:endParaRPr>
          </a:p>
        </p:txBody>
      </p:sp>
      <p:sp>
        <p:nvSpPr>
          <p:cNvPr id="318" name="Google Shape;318;p23"/>
          <p:cNvSpPr txBox="1"/>
          <p:nvPr/>
        </p:nvSpPr>
        <p:spPr>
          <a:xfrm>
            <a:off x="325225" y="2866300"/>
            <a:ext cx="5962500" cy="2909100"/>
          </a:xfrm>
          <a:prstGeom prst="rect">
            <a:avLst/>
          </a:prstGeom>
          <a:noFill/>
          <a:ln>
            <a:noFill/>
          </a:ln>
        </p:spPr>
        <p:txBody>
          <a:bodyPr anchorCtr="0" anchor="t" bIns="45700" lIns="91425" spcFirstLastPara="1" rIns="91425" wrap="square" tIns="45700">
            <a:spAutoFit/>
          </a:bodyPr>
          <a:lstStyle/>
          <a:p>
            <a:pPr indent="-355600" lvl="0" marL="457200" marR="0" rtl="0" algn="l">
              <a:lnSpc>
                <a:spcPct val="115000"/>
              </a:lnSpc>
              <a:spcBef>
                <a:spcPts val="1000"/>
              </a:spcBef>
              <a:spcAft>
                <a:spcPts val="0"/>
              </a:spcAft>
              <a:buClr>
                <a:schemeClr val="lt1"/>
              </a:buClr>
              <a:buSzPts val="2000"/>
              <a:buFont typeface="Arial"/>
              <a:buChar char="●"/>
            </a:pPr>
            <a:r>
              <a:rPr b="0" i="0" lang="ru-RU" sz="2000" u="none" cap="none" strike="noStrike">
                <a:solidFill>
                  <a:schemeClr val="lt1"/>
                </a:solidFill>
                <a:latin typeface="Arial"/>
                <a:ea typeface="Arial"/>
                <a:cs typeface="Arial"/>
                <a:sym typeface="Arial"/>
              </a:rPr>
              <a:t>самостійне навчання з відсутністю </a:t>
            </a:r>
            <a:br>
              <a:rPr b="0" i="0" lang="ru-RU" sz="2000" u="none" cap="none" strike="noStrike">
                <a:solidFill>
                  <a:schemeClr val="lt1"/>
                </a:solidFill>
                <a:latin typeface="Arial"/>
                <a:ea typeface="Arial"/>
                <a:cs typeface="Arial"/>
                <a:sym typeface="Arial"/>
              </a:rPr>
            </a:br>
            <a:r>
              <a:rPr b="0" i="0" lang="ru-RU" sz="2000" u="none" cap="none" strike="noStrike">
                <a:solidFill>
                  <a:schemeClr val="lt1"/>
                </a:solidFill>
                <a:latin typeface="Arial"/>
                <a:ea typeface="Arial"/>
                <a:cs typeface="Arial"/>
                <a:sym typeface="Arial"/>
              </a:rPr>
              <a:t>або супроводом діяльності вчителем;</a:t>
            </a:r>
            <a:endParaRPr b="0" i="0" sz="2000" u="none" cap="none" strike="noStrike">
              <a:solidFill>
                <a:srgbClr val="000000"/>
              </a:solidFill>
              <a:latin typeface="Arial"/>
              <a:ea typeface="Arial"/>
              <a:cs typeface="Arial"/>
              <a:sym typeface="Arial"/>
            </a:endParaRPr>
          </a:p>
          <a:p>
            <a:pPr indent="-355600" lvl="0" marL="457200" marR="0" rtl="0" algn="l">
              <a:lnSpc>
                <a:spcPct val="115000"/>
              </a:lnSpc>
              <a:spcBef>
                <a:spcPts val="1000"/>
              </a:spcBef>
              <a:spcAft>
                <a:spcPts val="0"/>
              </a:spcAft>
              <a:buClr>
                <a:schemeClr val="lt1"/>
              </a:buClr>
              <a:buSzPts val="2000"/>
              <a:buFont typeface="Arial"/>
              <a:buChar char="●"/>
            </a:pPr>
            <a:r>
              <a:rPr b="0" i="0" lang="ru-RU" sz="2000" u="none" cap="none" strike="noStrike">
                <a:solidFill>
                  <a:schemeClr val="lt1"/>
                </a:solidFill>
                <a:latin typeface="Arial"/>
                <a:ea typeface="Arial"/>
                <a:cs typeface="Arial"/>
                <a:sym typeface="Arial"/>
              </a:rPr>
              <a:t>часткова заміна (фрагментарне, вибіркове використання додаткового  матеріалу);</a:t>
            </a:r>
            <a:endParaRPr b="0" i="0" sz="2000" u="none" cap="none" strike="noStrike">
              <a:solidFill>
                <a:srgbClr val="000000"/>
              </a:solidFill>
              <a:latin typeface="Arial"/>
              <a:ea typeface="Arial"/>
              <a:cs typeface="Arial"/>
              <a:sym typeface="Arial"/>
            </a:endParaRPr>
          </a:p>
          <a:p>
            <a:pPr indent="-355600" lvl="0" marL="457200" marR="0" rtl="0" algn="l">
              <a:lnSpc>
                <a:spcPct val="115000"/>
              </a:lnSpc>
              <a:spcBef>
                <a:spcPts val="1000"/>
              </a:spcBef>
              <a:spcAft>
                <a:spcPts val="0"/>
              </a:spcAft>
              <a:buClr>
                <a:schemeClr val="lt1"/>
              </a:buClr>
              <a:buSzPts val="2000"/>
              <a:buFont typeface="Arial"/>
              <a:buChar char="●"/>
            </a:pPr>
            <a:r>
              <a:rPr b="0" i="0" lang="ru-RU" sz="2000" u="none" cap="none" strike="noStrike">
                <a:solidFill>
                  <a:schemeClr val="lt1"/>
                </a:solidFill>
                <a:latin typeface="Arial"/>
                <a:ea typeface="Arial"/>
                <a:cs typeface="Arial"/>
                <a:sym typeface="Arial"/>
              </a:rPr>
              <a:t>використання тренувальних вправ;</a:t>
            </a:r>
            <a:endParaRPr b="0" i="0" sz="2000" u="none" cap="none" strike="noStrike">
              <a:solidFill>
                <a:srgbClr val="000000"/>
              </a:solidFill>
              <a:latin typeface="Arial"/>
              <a:ea typeface="Arial"/>
              <a:cs typeface="Arial"/>
              <a:sym typeface="Arial"/>
            </a:endParaRPr>
          </a:p>
          <a:p>
            <a:pPr indent="-355600" lvl="0" marL="457200" marR="0" rtl="0" algn="l">
              <a:lnSpc>
                <a:spcPct val="115000"/>
              </a:lnSpc>
              <a:spcBef>
                <a:spcPts val="1000"/>
              </a:spcBef>
              <a:spcAft>
                <a:spcPts val="0"/>
              </a:spcAft>
              <a:buClr>
                <a:schemeClr val="lt1"/>
              </a:buClr>
              <a:buSzPts val="2000"/>
              <a:buFont typeface="Arial"/>
              <a:buChar char="●"/>
            </a:pPr>
            <a:r>
              <a:rPr b="0" i="0" lang="ru-RU" sz="2000" u="none" cap="none" strike="noStrike">
                <a:solidFill>
                  <a:schemeClr val="lt1"/>
                </a:solidFill>
                <a:latin typeface="Arial"/>
                <a:ea typeface="Arial"/>
                <a:cs typeface="Arial"/>
                <a:sym typeface="Arial"/>
              </a:rPr>
              <a:t>виконання домашніх самостійних </a:t>
            </a:r>
            <a:br>
              <a:rPr b="0" i="0" lang="ru-RU" sz="2000" u="none" cap="none" strike="noStrike">
                <a:solidFill>
                  <a:schemeClr val="lt1"/>
                </a:solidFill>
                <a:latin typeface="Arial"/>
                <a:ea typeface="Arial"/>
                <a:cs typeface="Arial"/>
                <a:sym typeface="Arial"/>
              </a:rPr>
            </a:br>
            <a:r>
              <a:rPr b="0" i="0" lang="ru-RU" sz="2000" u="none" cap="none" strike="noStrike">
                <a:solidFill>
                  <a:schemeClr val="lt1"/>
                </a:solidFill>
                <a:latin typeface="Arial"/>
                <a:ea typeface="Arial"/>
                <a:cs typeface="Arial"/>
                <a:sym typeface="Arial"/>
              </a:rPr>
              <a:t>і творчих завдань;</a:t>
            </a:r>
            <a:endParaRPr b="0" i="0" sz="2000" u="none" cap="none" strike="noStrike">
              <a:solidFill>
                <a:srgbClr val="000000"/>
              </a:solidFill>
              <a:latin typeface="Arial"/>
              <a:ea typeface="Arial"/>
              <a:cs typeface="Arial"/>
              <a:sym typeface="Arial"/>
            </a:endParaRPr>
          </a:p>
        </p:txBody>
      </p:sp>
      <p:grpSp>
        <p:nvGrpSpPr>
          <p:cNvPr id="319" name="Google Shape;319;p23"/>
          <p:cNvGrpSpPr/>
          <p:nvPr/>
        </p:nvGrpSpPr>
        <p:grpSpPr>
          <a:xfrm>
            <a:off x="9744951" y="287101"/>
            <a:ext cx="2268472" cy="2722024"/>
            <a:chOff x="9620726" y="2132776"/>
            <a:chExt cx="2268472" cy="2722024"/>
          </a:xfrm>
        </p:grpSpPr>
        <p:pic>
          <p:nvPicPr>
            <p:cNvPr id="320" name="Google Shape;320;p23"/>
            <p:cNvPicPr preferRelativeResize="0"/>
            <p:nvPr/>
          </p:nvPicPr>
          <p:blipFill rotWithShape="1">
            <a:blip r:embed="rId3">
              <a:alphaModFix/>
            </a:blip>
            <a:srcRect b="0" l="0" r="0" t="0"/>
            <a:stretch/>
          </p:blipFill>
          <p:spPr>
            <a:xfrm>
              <a:off x="9620726" y="2132776"/>
              <a:ext cx="2141075" cy="2141075"/>
            </a:xfrm>
            <a:prstGeom prst="rect">
              <a:avLst/>
            </a:prstGeom>
            <a:noFill/>
            <a:ln>
              <a:noFill/>
            </a:ln>
          </p:spPr>
        </p:pic>
        <p:sp>
          <p:nvSpPr>
            <p:cNvPr id="321" name="Google Shape;321;p23"/>
            <p:cNvSpPr/>
            <p:nvPr/>
          </p:nvSpPr>
          <p:spPr>
            <a:xfrm>
              <a:off x="9949098" y="4270100"/>
              <a:ext cx="1940100" cy="584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chemeClr val="accent4"/>
                </a:buClr>
                <a:buSzPts val="3200"/>
                <a:buFont typeface="Calibri"/>
                <a:buNone/>
              </a:pPr>
              <a:r>
                <a:rPr b="1" i="0" lang="ru-RU" sz="3200" u="none" cap="none" strike="noStrike">
                  <a:solidFill>
                    <a:schemeClr val="accent4"/>
                  </a:solidFill>
                </a:rPr>
                <a:t>Пограй!</a:t>
              </a:r>
              <a:endParaRPr i="0" sz="1400" u="none" cap="none" strike="noStrike">
                <a:solidFill>
                  <a:srgbClr val="000000"/>
                </a:solidFill>
              </a:endParaRPr>
            </a:p>
          </p:txBody>
        </p:sp>
      </p:grpSp>
      <p:pic>
        <p:nvPicPr>
          <p:cNvPr id="322" name="Google Shape;322;p23"/>
          <p:cNvPicPr preferRelativeResize="0"/>
          <p:nvPr/>
        </p:nvPicPr>
        <p:blipFill rotWithShape="1">
          <a:blip r:embed="rId4">
            <a:alphaModFix/>
          </a:blip>
          <a:srcRect b="22198" l="4241" r="0" t="14679"/>
          <a:stretch/>
        </p:blipFill>
        <p:spPr>
          <a:xfrm>
            <a:off x="12990408" y="4676235"/>
            <a:ext cx="3011189" cy="1984860"/>
          </a:xfrm>
          <a:prstGeom prst="rect">
            <a:avLst/>
          </a:prstGeom>
          <a:noFill/>
          <a:ln>
            <a:noFill/>
          </a:ln>
        </p:spPr>
      </p:pic>
      <p:pic>
        <p:nvPicPr>
          <p:cNvPr id="323" name="Google Shape;323;p23"/>
          <p:cNvPicPr preferRelativeResize="0"/>
          <p:nvPr/>
        </p:nvPicPr>
        <p:blipFill rotWithShape="1">
          <a:blip r:embed="rId5">
            <a:alphaModFix/>
          </a:blip>
          <a:srcRect b="5029" l="14641" r="15727" t="0"/>
          <a:stretch/>
        </p:blipFill>
        <p:spPr>
          <a:xfrm>
            <a:off x="12770137" y="181189"/>
            <a:ext cx="2415716" cy="3294714"/>
          </a:xfrm>
          <a:prstGeom prst="rect">
            <a:avLst/>
          </a:prstGeom>
          <a:noFill/>
          <a:ln>
            <a:noFill/>
          </a:ln>
        </p:spPr>
      </p:pic>
      <p:sp>
        <p:nvSpPr>
          <p:cNvPr id="324" name="Google Shape;324;p23"/>
          <p:cNvSpPr/>
          <p:nvPr/>
        </p:nvSpPr>
        <p:spPr>
          <a:xfrm>
            <a:off x="5698050" y="4913000"/>
            <a:ext cx="2653200" cy="584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chemeClr val="accent4"/>
              </a:buClr>
              <a:buSzPts val="3200"/>
              <a:buFont typeface="Calibri"/>
              <a:buNone/>
            </a:pPr>
            <a:r>
              <a:rPr b="1" i="0" lang="ru-RU" sz="3200" u="none" cap="none" strike="noStrike">
                <a:solidFill>
                  <a:schemeClr val="accent4"/>
                </a:solidFill>
              </a:rPr>
              <a:t>Тренуйся!</a:t>
            </a:r>
            <a:endParaRPr i="0" sz="1400" u="none" cap="none" strike="noStrike">
              <a:solidFill>
                <a:srgbClr val="000000"/>
              </a:solidFill>
            </a:endParaRPr>
          </a:p>
        </p:txBody>
      </p:sp>
      <p:pic>
        <p:nvPicPr>
          <p:cNvPr descr="Image" id="325" name="Google Shape;325;p23"/>
          <p:cNvPicPr preferRelativeResize="0"/>
          <p:nvPr/>
        </p:nvPicPr>
        <p:blipFill rotWithShape="1">
          <a:blip r:embed="rId6">
            <a:alphaModFix/>
          </a:blip>
          <a:srcRect b="0" l="0" r="0" t="0"/>
          <a:stretch/>
        </p:blipFill>
        <p:spPr>
          <a:xfrm>
            <a:off x="328076" y="1381502"/>
            <a:ext cx="1262324" cy="1248434"/>
          </a:xfrm>
          <a:prstGeom prst="rect">
            <a:avLst/>
          </a:prstGeom>
          <a:noFill/>
          <a:ln>
            <a:noFill/>
          </a:ln>
        </p:spPr>
      </p:pic>
      <p:pic>
        <p:nvPicPr>
          <p:cNvPr id="326" name="Google Shape;326;p23"/>
          <p:cNvPicPr preferRelativeResize="0"/>
          <p:nvPr/>
        </p:nvPicPr>
        <p:blipFill rotWithShape="1">
          <a:blip r:embed="rId7">
            <a:alphaModFix/>
          </a:blip>
          <a:srcRect b="0" l="0" r="0" t="0"/>
          <a:stretch/>
        </p:blipFill>
        <p:spPr>
          <a:xfrm>
            <a:off x="6169725" y="369925"/>
            <a:ext cx="3292474" cy="4493546"/>
          </a:xfrm>
          <a:prstGeom prst="rect">
            <a:avLst/>
          </a:prstGeom>
          <a:noFill/>
          <a:ln>
            <a:noFill/>
          </a:ln>
        </p:spPr>
      </p:pic>
      <p:grpSp>
        <p:nvGrpSpPr>
          <p:cNvPr id="327" name="Google Shape;327;p23"/>
          <p:cNvGrpSpPr/>
          <p:nvPr/>
        </p:nvGrpSpPr>
        <p:grpSpPr>
          <a:xfrm>
            <a:off x="8443068" y="3637525"/>
            <a:ext cx="3570400" cy="2975725"/>
            <a:chOff x="8192393" y="3685275"/>
            <a:chExt cx="3570400" cy="2975725"/>
          </a:xfrm>
        </p:grpSpPr>
        <p:sp>
          <p:nvSpPr>
            <p:cNvPr id="328" name="Google Shape;328;p23"/>
            <p:cNvSpPr/>
            <p:nvPr/>
          </p:nvSpPr>
          <p:spPr>
            <a:xfrm>
              <a:off x="9178400" y="6076300"/>
              <a:ext cx="2268600" cy="58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accent4"/>
                </a:buClr>
                <a:buSzPts val="3200"/>
                <a:buFont typeface="Calibri"/>
                <a:buNone/>
              </a:pPr>
              <a:r>
                <a:rPr b="1" i="0" lang="ru-RU" sz="3200" u="none" cap="none" strike="noStrike">
                  <a:solidFill>
                    <a:srgbClr val="EEB943"/>
                  </a:solidFill>
                  <a:latin typeface="Calibri"/>
                  <a:ea typeface="Calibri"/>
                  <a:cs typeface="Calibri"/>
                  <a:sym typeface="Calibri"/>
                </a:rPr>
                <a:t>Склади!</a:t>
              </a:r>
              <a:endParaRPr b="0" i="0" sz="1400" u="none" cap="none" strike="noStrike">
                <a:solidFill>
                  <a:srgbClr val="EEB943"/>
                </a:solidFill>
                <a:latin typeface="Arial"/>
                <a:ea typeface="Arial"/>
                <a:cs typeface="Arial"/>
                <a:sym typeface="Arial"/>
              </a:endParaRPr>
            </a:p>
          </p:txBody>
        </p:sp>
        <p:pic>
          <p:nvPicPr>
            <p:cNvPr id="329" name="Google Shape;329;p23"/>
            <p:cNvPicPr preferRelativeResize="0"/>
            <p:nvPr/>
          </p:nvPicPr>
          <p:blipFill rotWithShape="1">
            <a:blip r:embed="rId8">
              <a:alphaModFix/>
            </a:blip>
            <a:srcRect b="0" l="0" r="0" t="0"/>
            <a:stretch/>
          </p:blipFill>
          <p:spPr>
            <a:xfrm>
              <a:off x="8192393" y="3685275"/>
              <a:ext cx="3570400" cy="2437451"/>
            </a:xfrm>
            <a:prstGeom prst="rect">
              <a:avLst/>
            </a:prstGeom>
            <a:noFill/>
            <a:ln>
              <a:noFill/>
            </a:ln>
          </p:spPr>
        </p:pic>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B943"/>
        </a:solidFill>
      </p:bgPr>
    </p:bg>
    <p:spTree>
      <p:nvGrpSpPr>
        <p:cNvPr id="333" name="Shape 333"/>
        <p:cNvGrpSpPr/>
        <p:nvPr/>
      </p:nvGrpSpPr>
      <p:grpSpPr>
        <a:xfrm>
          <a:off x="0" y="0"/>
          <a:ext cx="0" cy="0"/>
          <a:chOff x="0" y="0"/>
          <a:chExt cx="0" cy="0"/>
        </a:xfrm>
      </p:grpSpPr>
      <p:sp>
        <p:nvSpPr>
          <p:cNvPr id="334" name="Google Shape;334;p24"/>
          <p:cNvSpPr/>
          <p:nvPr/>
        </p:nvSpPr>
        <p:spPr>
          <a:xfrm>
            <a:off x="3341489" y="1078601"/>
            <a:ext cx="5346900" cy="5346900"/>
          </a:xfrm>
          <a:prstGeom prst="ellipse">
            <a:avLst/>
          </a:prstGeom>
          <a:solidFill>
            <a:srgbClr val="4FAFE3"/>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Image" id="335" name="Google Shape;335;p24"/>
          <p:cNvPicPr preferRelativeResize="0"/>
          <p:nvPr/>
        </p:nvPicPr>
        <p:blipFill rotWithShape="1">
          <a:blip r:embed="rId3">
            <a:alphaModFix/>
          </a:blip>
          <a:srcRect b="0" l="0" r="0" t="0"/>
          <a:stretch/>
        </p:blipFill>
        <p:spPr>
          <a:xfrm>
            <a:off x="4506816" y="1592531"/>
            <a:ext cx="1235130" cy="1221534"/>
          </a:xfrm>
          <a:prstGeom prst="rect">
            <a:avLst/>
          </a:prstGeom>
          <a:noFill/>
          <a:ln>
            <a:noFill/>
          </a:ln>
        </p:spPr>
      </p:pic>
      <p:sp>
        <p:nvSpPr>
          <p:cNvPr id="336" name="Google Shape;336;p24"/>
          <p:cNvSpPr/>
          <p:nvPr/>
        </p:nvSpPr>
        <p:spPr>
          <a:xfrm>
            <a:off x="-635000" y="3479875"/>
            <a:ext cx="13121100" cy="3218700"/>
          </a:xfrm>
          <a:prstGeom prst="roundRect">
            <a:avLst>
              <a:gd fmla="val 13524" name="adj"/>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337" name="Google Shape;337;p24"/>
          <p:cNvSpPr txBox="1"/>
          <p:nvPr/>
        </p:nvSpPr>
        <p:spPr>
          <a:xfrm>
            <a:off x="463000" y="3684600"/>
            <a:ext cx="10270800" cy="27966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chemeClr val="dk1"/>
              </a:buClr>
              <a:buSzPts val="1100"/>
              <a:buFont typeface="Arial"/>
              <a:buNone/>
            </a:pPr>
            <a:r>
              <a:rPr b="1" i="0" lang="ru-RU" sz="4100" u="none" cap="none" strike="noStrike">
                <a:solidFill>
                  <a:srgbClr val="4FAFE3"/>
                </a:solidFill>
              </a:rPr>
              <a:t>ВИСНОВОК:</a:t>
            </a:r>
            <a:endParaRPr b="1" i="0" sz="1800" u="none" cap="none" strike="noStrike">
              <a:solidFill>
                <a:srgbClr val="4FAFE3"/>
              </a:solidFill>
            </a:endParaRPr>
          </a:p>
          <a:p>
            <a:pPr indent="0" lvl="0" marL="0" marR="0" rtl="0" algn="l">
              <a:lnSpc>
                <a:spcPct val="115000"/>
              </a:lnSpc>
              <a:spcBef>
                <a:spcPts val="1000"/>
              </a:spcBef>
              <a:spcAft>
                <a:spcPts val="0"/>
              </a:spcAft>
              <a:buClr>
                <a:srgbClr val="000000"/>
              </a:buClr>
              <a:buSzPts val="1800"/>
              <a:buFont typeface="Times New Roman"/>
              <a:buNone/>
            </a:pPr>
            <a:r>
              <a:rPr i="0" lang="ru-RU" sz="2000" u="none" cap="none" strike="noStrike">
                <a:solidFill>
                  <a:srgbClr val="000000"/>
                </a:solidFill>
              </a:rPr>
              <a:t>Головною проблемою, пов’язаною з навчальними втратами, є їх накопичення і поглиблення, якщо вчасно і ефективно не вживати заходів для їх подолання. Важливо пам'ятати, що подолання освітніх втрат вимагає часу і наполегливості. Закликаємо  вчителів не вдаватися до предметного шовінізму, який, на жаль, наявний у великої кількості освітян, які вважають свій предмет найголовнішим для дітей.</a:t>
            </a:r>
            <a:endParaRPr i="0" sz="2000" u="none" cap="none" strike="noStrike">
              <a:solidFill>
                <a:srgbClr val="000000"/>
              </a:solidFill>
            </a:endParaRPr>
          </a:p>
        </p:txBody>
      </p:sp>
      <p:pic>
        <p:nvPicPr>
          <p:cNvPr id="338" name="Google Shape;338;p24"/>
          <p:cNvPicPr preferRelativeResize="0"/>
          <p:nvPr/>
        </p:nvPicPr>
        <p:blipFill rotWithShape="1">
          <a:blip r:embed="rId4">
            <a:alphaModFix/>
          </a:blip>
          <a:srcRect b="0" l="0" r="0" t="0"/>
          <a:stretch/>
        </p:blipFill>
        <p:spPr>
          <a:xfrm>
            <a:off x="6041700" y="308725"/>
            <a:ext cx="5170200" cy="3877500"/>
          </a:xfrm>
          <a:prstGeom prst="roundRect">
            <a:avLst>
              <a:gd fmla="val 16667" name="adj"/>
            </a:avLst>
          </a:prstGeom>
          <a:noFill/>
          <a:ln>
            <a:noFill/>
          </a:ln>
          <a:effectLst>
            <a:outerShdw blurRad="76200" rotWithShape="0" algn="tl" dir="7800000" dist="38100">
              <a:srgbClr val="000000">
                <a:alpha val="4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B2E8"/>
        </a:solidFill>
      </p:bgPr>
    </p:bg>
    <p:spTree>
      <p:nvGrpSpPr>
        <p:cNvPr id="342" name="Shape 342"/>
        <p:cNvGrpSpPr/>
        <p:nvPr/>
      </p:nvGrpSpPr>
      <p:grpSpPr>
        <a:xfrm>
          <a:off x="0" y="0"/>
          <a:ext cx="0" cy="0"/>
          <a:chOff x="0" y="0"/>
          <a:chExt cx="0" cy="0"/>
        </a:xfrm>
      </p:grpSpPr>
      <p:sp>
        <p:nvSpPr>
          <p:cNvPr id="343" name="Google Shape;343;g292020977be_0_44"/>
          <p:cNvSpPr txBox="1"/>
          <p:nvPr/>
        </p:nvSpPr>
        <p:spPr>
          <a:xfrm>
            <a:off x="1359900" y="1582450"/>
            <a:ext cx="8612400" cy="22857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FFFFFF"/>
              </a:buClr>
              <a:buSzPts val="3200"/>
              <a:buFont typeface="Arial"/>
              <a:buNone/>
            </a:pPr>
            <a:r>
              <a:rPr i="0" lang="ru-RU" sz="2500" u="none" cap="none" strike="noStrike">
                <a:solidFill>
                  <a:srgbClr val="FFFFFF"/>
                </a:solidFill>
              </a:rPr>
              <a:t>Матеріали тренінгу та презентація розроблені </a:t>
            </a:r>
            <a:endParaRPr sz="2500">
              <a:solidFill>
                <a:srgbClr val="FFFFFF"/>
              </a:solidFill>
            </a:endParaRPr>
          </a:p>
          <a:p>
            <a:pPr indent="0" lvl="0" marL="0" marR="0" rtl="0" algn="l">
              <a:lnSpc>
                <a:spcPct val="150000"/>
              </a:lnSpc>
              <a:spcBef>
                <a:spcPts val="0"/>
              </a:spcBef>
              <a:spcAft>
                <a:spcPts val="0"/>
              </a:spcAft>
              <a:buClr>
                <a:srgbClr val="FFFFFF"/>
              </a:buClr>
              <a:buSzPts val="3200"/>
              <a:buFont typeface="Arial"/>
              <a:buNone/>
            </a:pPr>
            <a:r>
              <a:rPr b="1" i="0" lang="ru-RU" sz="2500" u="none" cap="none" strike="noStrike">
                <a:solidFill>
                  <a:srgbClr val="FFFFFF"/>
                </a:solidFill>
              </a:rPr>
              <a:t>Ольгою Мірошниковою</a:t>
            </a:r>
            <a:r>
              <a:rPr i="0" lang="ru-RU" sz="2500" u="none" cap="none" strike="noStrike">
                <a:solidFill>
                  <a:srgbClr val="FFFFFF"/>
                </a:solidFill>
              </a:rPr>
              <a:t> </a:t>
            </a:r>
            <a:br>
              <a:rPr i="0" lang="ru-RU" sz="2500" u="none" cap="none" strike="noStrike">
                <a:solidFill>
                  <a:srgbClr val="FFFFFF"/>
                </a:solidFill>
              </a:rPr>
            </a:br>
            <a:r>
              <a:rPr i="0" lang="ru-RU" sz="2500" u="none" cap="none" strike="noStrike">
                <a:solidFill>
                  <a:srgbClr val="FFFFFF"/>
                </a:solidFill>
              </a:rPr>
              <a:t>для проєкту </a:t>
            </a:r>
            <a:r>
              <a:rPr b="1" lang="ru-RU" sz="2500">
                <a:solidFill>
                  <a:srgbClr val="FFFFFF"/>
                </a:solidFill>
              </a:rPr>
              <a:t>«</a:t>
            </a:r>
            <a:r>
              <a:rPr b="1" i="0" lang="ru-RU" sz="2500" u="none" cap="none" strike="noStrike">
                <a:solidFill>
                  <a:srgbClr val="FFFFFF"/>
                </a:solidFill>
              </a:rPr>
              <a:t>Наздоженемо: курс про подолання </a:t>
            </a:r>
            <a:br>
              <a:rPr b="1" i="0" lang="ru-RU" sz="2500" u="none" cap="none" strike="noStrike">
                <a:solidFill>
                  <a:srgbClr val="FFFFFF"/>
                </a:solidFill>
              </a:rPr>
            </a:br>
            <a:r>
              <a:rPr b="1" i="0" lang="ru-RU" sz="2500" u="none" cap="none" strike="noStrike">
                <a:solidFill>
                  <a:srgbClr val="FFFFFF"/>
                </a:solidFill>
              </a:rPr>
              <a:t>освітніх втрат</a:t>
            </a:r>
            <a:r>
              <a:rPr b="1" lang="ru-RU" sz="2500">
                <a:solidFill>
                  <a:srgbClr val="FFFFFF"/>
                </a:solidFill>
              </a:rPr>
              <a:t> у початковій школі»</a:t>
            </a:r>
            <a:r>
              <a:rPr i="0" lang="ru-RU" sz="2500" u="none" cap="none" strike="noStrike">
                <a:solidFill>
                  <a:srgbClr val="FFFFFF"/>
                </a:solidFill>
              </a:rPr>
              <a:t>.</a:t>
            </a:r>
            <a:endParaRPr i="0" sz="2500" u="none" cap="none" strike="noStrike">
              <a:solidFill>
                <a:srgbClr val="FFFFFF"/>
              </a:solidFill>
            </a:endParaRPr>
          </a:p>
        </p:txBody>
      </p:sp>
      <p:sp>
        <p:nvSpPr>
          <p:cNvPr id="344" name="Google Shape;344;g292020977be_0_44"/>
          <p:cNvSpPr/>
          <p:nvPr/>
        </p:nvSpPr>
        <p:spPr>
          <a:xfrm>
            <a:off x="-2019903" y="-1776722"/>
            <a:ext cx="3573900" cy="3573900"/>
          </a:xfrm>
          <a:prstGeom prst="ellipse">
            <a:avLst/>
          </a:prstGeom>
          <a:solidFill>
            <a:srgbClr val="F5BEBC"/>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Group 737.png" id="345" name="Google Shape;345;g292020977be_0_44"/>
          <p:cNvPicPr preferRelativeResize="0"/>
          <p:nvPr/>
        </p:nvPicPr>
        <p:blipFill rotWithShape="1">
          <a:blip r:embed="rId3">
            <a:alphaModFix/>
          </a:blip>
          <a:srcRect b="0" l="0" r="0" t="0"/>
          <a:stretch/>
        </p:blipFill>
        <p:spPr>
          <a:xfrm>
            <a:off x="858221" y="396140"/>
            <a:ext cx="10115905" cy="976824"/>
          </a:xfrm>
          <a:prstGeom prst="rect">
            <a:avLst/>
          </a:prstGeom>
          <a:noFill/>
          <a:ln>
            <a:noFill/>
          </a:ln>
        </p:spPr>
      </p:pic>
      <p:pic>
        <p:nvPicPr>
          <p:cNvPr descr="Image" id="346" name="Google Shape;346;g292020977be_0_44"/>
          <p:cNvPicPr preferRelativeResize="0"/>
          <p:nvPr/>
        </p:nvPicPr>
        <p:blipFill rotWithShape="1">
          <a:blip r:embed="rId4">
            <a:alphaModFix/>
          </a:blip>
          <a:srcRect b="37717" l="0" r="28428" t="0"/>
          <a:stretch/>
        </p:blipFill>
        <p:spPr>
          <a:xfrm>
            <a:off x="8807945" y="3943833"/>
            <a:ext cx="3398261" cy="2957115"/>
          </a:xfrm>
          <a:prstGeom prst="rect">
            <a:avLst/>
          </a:prstGeom>
          <a:noFill/>
          <a:ln>
            <a:noFill/>
          </a:ln>
        </p:spPr>
      </p:pic>
      <p:pic>
        <p:nvPicPr>
          <p:cNvPr descr="Image" id="347" name="Google Shape;347;g292020977be_0_44"/>
          <p:cNvPicPr preferRelativeResize="0"/>
          <p:nvPr/>
        </p:nvPicPr>
        <p:blipFill rotWithShape="1">
          <a:blip r:embed="rId5">
            <a:alphaModFix/>
          </a:blip>
          <a:srcRect b="0" l="0" r="0" t="0"/>
          <a:stretch/>
        </p:blipFill>
        <p:spPr>
          <a:xfrm>
            <a:off x="11326707" y="1746302"/>
            <a:ext cx="1795064" cy="1775304"/>
          </a:xfrm>
          <a:prstGeom prst="rect">
            <a:avLst/>
          </a:prstGeom>
          <a:noFill/>
          <a:ln>
            <a:noFill/>
          </a:ln>
        </p:spPr>
      </p:pic>
      <p:pic>
        <p:nvPicPr>
          <p:cNvPr descr="Image" id="348" name="Google Shape;348;g292020977be_0_44"/>
          <p:cNvPicPr preferRelativeResize="0"/>
          <p:nvPr/>
        </p:nvPicPr>
        <p:blipFill rotWithShape="1">
          <a:blip r:embed="rId6">
            <a:alphaModFix/>
          </a:blip>
          <a:srcRect b="0" l="0" r="0" t="0"/>
          <a:stretch/>
        </p:blipFill>
        <p:spPr>
          <a:xfrm>
            <a:off x="8267508" y="3868146"/>
            <a:ext cx="4913529" cy="2388203"/>
          </a:xfrm>
          <a:prstGeom prst="rect">
            <a:avLst/>
          </a:prstGeom>
          <a:noFill/>
          <a:ln>
            <a:noFill/>
          </a:ln>
        </p:spPr>
      </p:pic>
      <p:sp>
        <p:nvSpPr>
          <p:cNvPr id="349" name="Google Shape;349;g292020977be_0_44"/>
          <p:cNvSpPr txBox="1"/>
          <p:nvPr/>
        </p:nvSpPr>
        <p:spPr>
          <a:xfrm>
            <a:off x="10185650" y="6042675"/>
            <a:ext cx="1795200" cy="415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3200"/>
              <a:buFont typeface="Arial"/>
              <a:buNone/>
            </a:pPr>
            <a:r>
              <a:rPr b="1" i="0" lang="ru-RU" sz="2700" u="none" cap="none" strike="noStrike">
                <a:solidFill>
                  <a:srgbClr val="FFFFFF"/>
                </a:solidFill>
              </a:rPr>
              <a:t>2023 рік</a:t>
            </a:r>
            <a:endParaRPr b="1" i="0" sz="2700" u="none" cap="none" strike="noStrike">
              <a:solidFill>
                <a:srgbClr val="FFFFFF"/>
              </a:solidFill>
            </a:endParaRPr>
          </a:p>
        </p:txBody>
      </p:sp>
      <p:sp>
        <p:nvSpPr>
          <p:cNvPr id="350" name="Google Shape;350;g292020977be_0_44"/>
          <p:cNvSpPr txBox="1"/>
          <p:nvPr/>
        </p:nvSpPr>
        <p:spPr>
          <a:xfrm>
            <a:off x="1359900" y="5015600"/>
            <a:ext cx="7339800" cy="1269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FFFFFF"/>
              </a:buClr>
              <a:buSzPts val="3200"/>
              <a:buFont typeface="Arial"/>
              <a:buNone/>
            </a:pPr>
            <a:r>
              <a:rPr b="0" lang="ru-RU" sz="2500" u="none" cap="none" strike="noStrike">
                <a:solidFill>
                  <a:srgbClr val="FFFFFF"/>
                </a:solidFill>
                <a:latin typeface="Arial"/>
                <a:ea typeface="Arial"/>
                <a:cs typeface="Arial"/>
                <a:sym typeface="Arial"/>
              </a:rPr>
              <a:t>Використання презентації можливе </a:t>
            </a:r>
            <a:br>
              <a:rPr b="0" lang="ru-RU" sz="2500" u="none" cap="none" strike="noStrike">
                <a:solidFill>
                  <a:srgbClr val="FFFFFF"/>
                </a:solidFill>
                <a:latin typeface="Arial"/>
                <a:ea typeface="Arial"/>
                <a:cs typeface="Arial"/>
                <a:sym typeface="Arial"/>
              </a:rPr>
            </a:br>
            <a:r>
              <a:rPr b="0" lang="ru-RU" sz="2500" u="none" cap="none" strike="noStrike">
                <a:solidFill>
                  <a:srgbClr val="FFFFFF"/>
                </a:solidFill>
                <a:latin typeface="Arial"/>
                <a:ea typeface="Arial"/>
                <a:cs typeface="Arial"/>
                <a:sym typeface="Arial"/>
              </a:rPr>
              <a:t>лише зі збереженням авторських прав </a:t>
            </a:r>
            <a:br>
              <a:rPr b="0" lang="ru-RU" sz="2500" u="none" cap="none" strike="noStrike">
                <a:solidFill>
                  <a:srgbClr val="FFFFFF"/>
                </a:solidFill>
                <a:latin typeface="Arial"/>
                <a:ea typeface="Arial"/>
                <a:cs typeface="Arial"/>
                <a:sym typeface="Arial"/>
              </a:rPr>
            </a:br>
            <a:r>
              <a:rPr b="0" lang="ru-RU" sz="2500" u="none" cap="none" strike="noStrike">
                <a:solidFill>
                  <a:srgbClr val="FFFFFF"/>
                </a:solidFill>
                <a:latin typeface="Arial"/>
                <a:ea typeface="Arial"/>
                <a:cs typeface="Arial"/>
                <a:sym typeface="Arial"/>
              </a:rPr>
              <a:t>і по</a:t>
            </a:r>
            <a:r>
              <a:rPr lang="ru-RU" sz="2500">
                <a:solidFill>
                  <a:srgbClr val="FFFFFF"/>
                </a:solidFill>
              </a:rPr>
              <a:t>кликанням</a:t>
            </a:r>
            <a:r>
              <a:rPr b="0" lang="ru-RU" sz="2500" u="none" cap="none" strike="noStrike">
                <a:solidFill>
                  <a:srgbClr val="FFFFFF"/>
                </a:solidFill>
                <a:latin typeface="Arial"/>
                <a:ea typeface="Arial"/>
                <a:cs typeface="Arial"/>
                <a:sym typeface="Arial"/>
              </a:rPr>
              <a:t> на оригінал.</a:t>
            </a:r>
            <a:endParaRPr b="0" sz="2500" u="none" cap="none" strike="noStrike">
              <a:solidFill>
                <a:srgbClr val="FFFFFF"/>
              </a:solidFill>
              <a:latin typeface="Arial"/>
              <a:ea typeface="Arial"/>
              <a:cs typeface="Arial"/>
              <a:sym typeface="Arial"/>
            </a:endParaRPr>
          </a:p>
        </p:txBody>
      </p:sp>
      <p:pic>
        <p:nvPicPr>
          <p:cNvPr descr="Image" id="351" name="Google Shape;351;g292020977be_0_44"/>
          <p:cNvPicPr preferRelativeResize="0"/>
          <p:nvPr/>
        </p:nvPicPr>
        <p:blipFill rotWithShape="1">
          <a:blip r:embed="rId5">
            <a:alphaModFix/>
          </a:blip>
          <a:srcRect b="0" l="0" r="0" t="0"/>
          <a:stretch/>
        </p:blipFill>
        <p:spPr>
          <a:xfrm>
            <a:off x="-215876" y="5103126"/>
            <a:ext cx="1261125" cy="1247250"/>
          </a:xfrm>
          <a:prstGeom prst="rect">
            <a:avLst/>
          </a:prstGeom>
          <a:noFill/>
          <a:ln>
            <a:noFill/>
          </a:ln>
        </p:spPr>
      </p:pic>
      <p:pic>
        <p:nvPicPr>
          <p:cNvPr id="352" name="Google Shape;352;g292020977be_0_44"/>
          <p:cNvPicPr preferRelativeResize="0"/>
          <p:nvPr/>
        </p:nvPicPr>
        <p:blipFill rotWithShape="1">
          <a:blip r:embed="rId7">
            <a:alphaModFix/>
          </a:blip>
          <a:srcRect b="0" l="0" r="0" t="0"/>
          <a:stretch/>
        </p:blipFill>
        <p:spPr>
          <a:xfrm>
            <a:off x="5354313" y="396150"/>
            <a:ext cx="976824" cy="9768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B2E8"/>
        </a:solidFill>
      </p:bgPr>
    </p:bg>
    <p:spTree>
      <p:nvGrpSpPr>
        <p:cNvPr id="356" name="Shape 356"/>
        <p:cNvGrpSpPr/>
        <p:nvPr/>
      </p:nvGrpSpPr>
      <p:grpSpPr>
        <a:xfrm>
          <a:off x="0" y="0"/>
          <a:ext cx="0" cy="0"/>
          <a:chOff x="0" y="0"/>
          <a:chExt cx="0" cy="0"/>
        </a:xfrm>
      </p:grpSpPr>
      <p:sp>
        <p:nvSpPr>
          <p:cNvPr id="357" name="Google Shape;357;p25"/>
          <p:cNvSpPr/>
          <p:nvPr/>
        </p:nvSpPr>
        <p:spPr>
          <a:xfrm>
            <a:off x="-414903" y="-806197"/>
            <a:ext cx="3573842" cy="3573843"/>
          </a:xfrm>
          <a:prstGeom prst="ellipse">
            <a:avLst/>
          </a:prstGeom>
          <a:solidFill>
            <a:srgbClr val="F5BEBC"/>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Group 737.png" id="358" name="Google Shape;358;p25"/>
          <p:cNvPicPr preferRelativeResize="0"/>
          <p:nvPr/>
        </p:nvPicPr>
        <p:blipFill rotWithShape="1">
          <a:blip r:embed="rId3">
            <a:alphaModFix/>
          </a:blip>
          <a:srcRect b="0" l="0" r="0" t="0"/>
          <a:stretch/>
        </p:blipFill>
        <p:spPr>
          <a:xfrm>
            <a:off x="1038046" y="396140"/>
            <a:ext cx="10115908" cy="976824"/>
          </a:xfrm>
          <a:prstGeom prst="rect">
            <a:avLst/>
          </a:prstGeom>
          <a:noFill/>
          <a:ln>
            <a:noFill/>
          </a:ln>
        </p:spPr>
      </p:pic>
      <p:pic>
        <p:nvPicPr>
          <p:cNvPr descr="Image" id="359" name="Google Shape;359;p25"/>
          <p:cNvPicPr preferRelativeResize="0"/>
          <p:nvPr/>
        </p:nvPicPr>
        <p:blipFill rotWithShape="1">
          <a:blip r:embed="rId4">
            <a:alphaModFix/>
          </a:blip>
          <a:srcRect b="37717" l="0" r="28427" t="0"/>
          <a:stretch/>
        </p:blipFill>
        <p:spPr>
          <a:xfrm>
            <a:off x="8807945" y="3943833"/>
            <a:ext cx="3398261" cy="2957115"/>
          </a:xfrm>
          <a:prstGeom prst="rect">
            <a:avLst/>
          </a:prstGeom>
          <a:noFill/>
          <a:ln>
            <a:noFill/>
          </a:ln>
        </p:spPr>
      </p:pic>
      <p:pic>
        <p:nvPicPr>
          <p:cNvPr descr="Image" id="360" name="Google Shape;360;p25"/>
          <p:cNvPicPr preferRelativeResize="0"/>
          <p:nvPr/>
        </p:nvPicPr>
        <p:blipFill rotWithShape="1">
          <a:blip r:embed="rId5">
            <a:alphaModFix/>
          </a:blip>
          <a:srcRect b="0" l="0" r="0" t="0"/>
          <a:stretch/>
        </p:blipFill>
        <p:spPr>
          <a:xfrm>
            <a:off x="10029682" y="1640927"/>
            <a:ext cx="1795064" cy="1775304"/>
          </a:xfrm>
          <a:prstGeom prst="rect">
            <a:avLst/>
          </a:prstGeom>
          <a:noFill/>
          <a:ln>
            <a:noFill/>
          </a:ln>
        </p:spPr>
      </p:pic>
      <p:pic>
        <p:nvPicPr>
          <p:cNvPr descr="Image" id="361" name="Google Shape;361;p25"/>
          <p:cNvPicPr preferRelativeResize="0"/>
          <p:nvPr/>
        </p:nvPicPr>
        <p:blipFill rotWithShape="1">
          <a:blip r:embed="rId6">
            <a:alphaModFix/>
          </a:blip>
          <a:srcRect b="0" l="0" r="0" t="0"/>
          <a:stretch/>
        </p:blipFill>
        <p:spPr>
          <a:xfrm>
            <a:off x="7278483" y="3416221"/>
            <a:ext cx="4913529" cy="2388203"/>
          </a:xfrm>
          <a:prstGeom prst="rect">
            <a:avLst/>
          </a:prstGeom>
          <a:noFill/>
          <a:ln>
            <a:noFill/>
          </a:ln>
        </p:spPr>
      </p:pic>
      <p:sp>
        <p:nvSpPr>
          <p:cNvPr id="362" name="Google Shape;362;p25"/>
          <p:cNvSpPr txBox="1"/>
          <p:nvPr/>
        </p:nvSpPr>
        <p:spPr>
          <a:xfrm>
            <a:off x="673675" y="3293025"/>
            <a:ext cx="6252000" cy="30015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chemeClr val="dk1"/>
              </a:buClr>
              <a:buSzPts val="2800"/>
              <a:buFont typeface="Times New Roman"/>
              <a:buNone/>
            </a:pPr>
            <a:r>
              <a:rPr b="1" lang="ru-RU" sz="2800">
                <a:solidFill>
                  <a:schemeClr val="lt1"/>
                </a:solidFill>
              </a:rPr>
              <a:t>«</a:t>
            </a:r>
            <a:r>
              <a:rPr b="1" i="0" lang="ru-RU" sz="2800" u="none" cap="none" strike="noStrike">
                <a:solidFill>
                  <a:schemeClr val="lt1"/>
                </a:solidFill>
              </a:rPr>
              <a:t>Щоб зробити що-небудь, </a:t>
            </a:r>
            <a:br>
              <a:rPr b="1" i="0" lang="ru-RU" sz="2800" u="none" cap="none" strike="noStrike">
                <a:solidFill>
                  <a:schemeClr val="lt1"/>
                </a:solidFill>
              </a:rPr>
            </a:br>
            <a:r>
              <a:rPr b="1" i="0" lang="ru-RU" sz="2800" u="none" cap="none" strike="noStrike">
                <a:solidFill>
                  <a:schemeClr val="lt1"/>
                </a:solidFill>
              </a:rPr>
              <a:t>потрібно не так вже багато сил. </a:t>
            </a:r>
            <a:br>
              <a:rPr b="1" i="0" lang="ru-RU" sz="2800" u="none" cap="none" strike="noStrike">
                <a:solidFill>
                  <a:schemeClr val="lt1"/>
                </a:solidFill>
              </a:rPr>
            </a:br>
            <a:r>
              <a:rPr b="1" i="0" lang="ru-RU" sz="2800" u="none" cap="none" strike="noStrike">
                <a:solidFill>
                  <a:schemeClr val="lt1"/>
                </a:solidFill>
              </a:rPr>
              <a:t>От щоб вирішити, що саме </a:t>
            </a:r>
            <a:br>
              <a:rPr b="1" i="0" lang="ru-RU" sz="2800" u="none" cap="none" strike="noStrike">
                <a:solidFill>
                  <a:schemeClr val="lt1"/>
                </a:solidFill>
              </a:rPr>
            </a:br>
            <a:r>
              <a:rPr b="1" i="0" lang="ru-RU" sz="2800" u="none" cap="none" strike="noStrike">
                <a:solidFill>
                  <a:schemeClr val="lt1"/>
                </a:solidFill>
              </a:rPr>
              <a:t>потрібно зробити, потрібна дійсно величезна сила</a:t>
            </a:r>
            <a:r>
              <a:rPr b="1" lang="ru-RU" sz="2800">
                <a:solidFill>
                  <a:schemeClr val="lt1"/>
                </a:solidFill>
              </a:rPr>
              <a:t>»</a:t>
            </a:r>
            <a:r>
              <a:rPr b="1" i="0" lang="ru-RU" sz="2800" u="none" cap="none" strike="noStrike">
                <a:solidFill>
                  <a:schemeClr val="lt1"/>
                </a:solidFill>
              </a:rPr>
              <a:t>.</a:t>
            </a:r>
            <a:endParaRPr i="0" sz="1400" u="none" cap="none" strike="noStrike">
              <a:solidFill>
                <a:schemeClr val="lt1"/>
              </a:solidFill>
            </a:endParaRPr>
          </a:p>
          <a:p>
            <a:pPr indent="0" lvl="0" marL="0" marR="0" rtl="0" algn="r">
              <a:lnSpc>
                <a:spcPct val="115000"/>
              </a:lnSpc>
              <a:spcBef>
                <a:spcPts val="0"/>
              </a:spcBef>
              <a:spcAft>
                <a:spcPts val="0"/>
              </a:spcAft>
              <a:buClr>
                <a:schemeClr val="dk1"/>
              </a:buClr>
              <a:buSzPts val="2800"/>
              <a:buFont typeface="Times New Roman"/>
              <a:buNone/>
            </a:pPr>
            <a:r>
              <a:rPr b="1" i="0" lang="ru-RU" sz="2800" u="none" cap="none" strike="noStrike">
                <a:solidFill>
                  <a:schemeClr val="lt1"/>
                </a:solidFill>
              </a:rPr>
              <a:t>Африканська приказка</a:t>
            </a:r>
            <a:endParaRPr i="0" sz="1400" u="none" cap="none" strike="noStrike">
              <a:solidFill>
                <a:schemeClr val="lt1"/>
              </a:solidFill>
            </a:endParaRPr>
          </a:p>
        </p:txBody>
      </p:sp>
      <p:sp>
        <p:nvSpPr>
          <p:cNvPr id="363" name="Google Shape;363;p25"/>
          <p:cNvSpPr txBox="1"/>
          <p:nvPr/>
        </p:nvSpPr>
        <p:spPr>
          <a:xfrm>
            <a:off x="3241251" y="1756125"/>
            <a:ext cx="6465900" cy="692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3200"/>
              <a:buFont typeface="Arial"/>
              <a:buNone/>
            </a:pPr>
            <a:r>
              <a:rPr b="1" i="0" lang="ru-RU" sz="4500" u="none" cap="none" strike="noStrike">
                <a:solidFill>
                  <a:srgbClr val="FFFFFF"/>
                </a:solidFill>
                <a:latin typeface="Arial"/>
                <a:ea typeface="Arial"/>
                <a:cs typeface="Arial"/>
                <a:sym typeface="Arial"/>
              </a:rPr>
              <a:t>ДЯКУЄМО ЗА УВАГУ!</a:t>
            </a:r>
            <a:endParaRPr b="0" i="0" sz="4500" u="none" cap="none" strike="noStrike">
              <a:solidFill>
                <a:srgbClr val="000000"/>
              </a:solidFill>
              <a:latin typeface="Arial"/>
              <a:ea typeface="Arial"/>
              <a:cs typeface="Arial"/>
              <a:sym typeface="Arial"/>
            </a:endParaRPr>
          </a:p>
        </p:txBody>
      </p:sp>
      <p:pic>
        <p:nvPicPr>
          <p:cNvPr id="364" name="Google Shape;364;p25"/>
          <p:cNvPicPr preferRelativeResize="0"/>
          <p:nvPr/>
        </p:nvPicPr>
        <p:blipFill rotWithShape="1">
          <a:blip r:embed="rId7">
            <a:alphaModFix/>
          </a:blip>
          <a:srcRect b="0" l="0" r="0" t="0"/>
          <a:stretch/>
        </p:blipFill>
        <p:spPr>
          <a:xfrm>
            <a:off x="5546288" y="396150"/>
            <a:ext cx="976824" cy="9768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A212"/>
        </a:solidFill>
      </p:bgPr>
    </p:bg>
    <p:spTree>
      <p:nvGrpSpPr>
        <p:cNvPr id="63" name="Shape 63"/>
        <p:cNvGrpSpPr/>
        <p:nvPr/>
      </p:nvGrpSpPr>
      <p:grpSpPr>
        <a:xfrm>
          <a:off x="0" y="0"/>
          <a:ext cx="0" cy="0"/>
          <a:chOff x="0" y="0"/>
          <a:chExt cx="0" cy="0"/>
        </a:xfrm>
      </p:grpSpPr>
      <p:sp>
        <p:nvSpPr>
          <p:cNvPr id="64" name="Google Shape;64;p3"/>
          <p:cNvSpPr txBox="1"/>
          <p:nvPr/>
        </p:nvSpPr>
        <p:spPr>
          <a:xfrm>
            <a:off x="720899" y="301225"/>
            <a:ext cx="8782500" cy="12960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Clr>
                <a:srgbClr val="FFFF00"/>
              </a:buClr>
              <a:buSzPts val="4400"/>
              <a:buFont typeface="Times New Roman"/>
              <a:buNone/>
            </a:pPr>
            <a:r>
              <a:rPr b="1" i="0" lang="ru-RU" sz="4200" u="none" cap="none" strike="noStrike">
                <a:solidFill>
                  <a:schemeClr val="lt1"/>
                </a:solidFill>
              </a:rPr>
              <a:t>МАТЕМАТИКА: </a:t>
            </a:r>
            <a:br>
              <a:rPr b="1" i="0" lang="ru-RU" sz="3800" u="none" cap="none" strike="noStrike">
                <a:solidFill>
                  <a:schemeClr val="lt1"/>
                </a:solidFill>
              </a:rPr>
            </a:br>
            <a:r>
              <a:rPr b="1" i="0" lang="ru-RU" sz="3800" u="none" cap="none" strike="noStrike">
                <a:solidFill>
                  <a:schemeClr val="lt1"/>
                </a:solidFill>
              </a:rPr>
              <a:t>рухаємось разом до успіху</a:t>
            </a:r>
            <a:endParaRPr b="1" i="0" sz="3800" u="none" cap="none" strike="noStrike">
              <a:solidFill>
                <a:schemeClr val="lt1"/>
              </a:solidFill>
            </a:endParaRPr>
          </a:p>
        </p:txBody>
      </p:sp>
      <p:sp>
        <p:nvSpPr>
          <p:cNvPr id="65" name="Google Shape;65;p3"/>
          <p:cNvSpPr/>
          <p:nvPr/>
        </p:nvSpPr>
        <p:spPr>
          <a:xfrm>
            <a:off x="9278167" y="3357895"/>
            <a:ext cx="6370500" cy="6370500"/>
          </a:xfrm>
          <a:prstGeom prst="ellipse">
            <a:avLst/>
          </a:prstGeom>
          <a:solidFill>
            <a:srgbClr val="F5BEBC"/>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Image" id="66" name="Google Shape;66;p3"/>
          <p:cNvPicPr preferRelativeResize="0"/>
          <p:nvPr/>
        </p:nvPicPr>
        <p:blipFill rotWithShape="1">
          <a:blip r:embed="rId3">
            <a:alphaModFix/>
          </a:blip>
          <a:srcRect b="0" l="0" r="0" t="0"/>
          <a:stretch/>
        </p:blipFill>
        <p:spPr>
          <a:xfrm>
            <a:off x="10133835" y="4650118"/>
            <a:ext cx="1635742" cy="1617736"/>
          </a:xfrm>
          <a:prstGeom prst="rect">
            <a:avLst/>
          </a:prstGeom>
          <a:noFill/>
          <a:ln>
            <a:noFill/>
          </a:ln>
        </p:spPr>
      </p:pic>
      <p:pic>
        <p:nvPicPr>
          <p:cNvPr descr="Image" id="67" name="Google Shape;67;p3"/>
          <p:cNvPicPr preferRelativeResize="0"/>
          <p:nvPr/>
        </p:nvPicPr>
        <p:blipFill rotWithShape="1">
          <a:blip r:embed="rId4">
            <a:alphaModFix/>
          </a:blip>
          <a:srcRect b="0" l="0" r="34529" t="44925"/>
          <a:stretch/>
        </p:blipFill>
        <p:spPr>
          <a:xfrm>
            <a:off x="9400286" y="-20834"/>
            <a:ext cx="2801351" cy="2356504"/>
          </a:xfrm>
          <a:prstGeom prst="rect">
            <a:avLst/>
          </a:prstGeom>
          <a:noFill/>
          <a:ln>
            <a:noFill/>
          </a:ln>
        </p:spPr>
      </p:pic>
      <p:sp>
        <p:nvSpPr>
          <p:cNvPr id="68" name="Google Shape;68;p3"/>
          <p:cNvSpPr txBox="1"/>
          <p:nvPr/>
        </p:nvSpPr>
        <p:spPr>
          <a:xfrm>
            <a:off x="611275" y="1922100"/>
            <a:ext cx="10141500" cy="4180500"/>
          </a:xfrm>
          <a:prstGeom prst="rect">
            <a:avLst/>
          </a:prstGeom>
          <a:noFill/>
          <a:ln>
            <a:noFill/>
          </a:ln>
        </p:spPr>
        <p:txBody>
          <a:bodyPr anchorCtr="0" anchor="t" bIns="45700" lIns="91425" spcFirstLastPara="1" rIns="91425" wrap="square" tIns="45700">
            <a:spAutoFit/>
          </a:bodyPr>
          <a:lstStyle/>
          <a:p>
            <a:pPr indent="-368300" lvl="0" marL="457200" marR="0" rtl="0" algn="l">
              <a:lnSpc>
                <a:spcPct val="110000"/>
              </a:lnSpc>
              <a:spcBef>
                <a:spcPts val="1000"/>
              </a:spcBef>
              <a:spcAft>
                <a:spcPts val="0"/>
              </a:spcAft>
              <a:buClr>
                <a:schemeClr val="lt1"/>
              </a:buClr>
              <a:buSzPts val="2200"/>
              <a:buChar char="●"/>
            </a:pPr>
            <a:r>
              <a:rPr i="0" lang="ru-RU" sz="2200" u="none" cap="none" strike="noStrike">
                <a:solidFill>
                  <a:schemeClr val="lt1"/>
                </a:solidFill>
              </a:rPr>
              <a:t>Нова українська школа має багато переваг, якими можна скористатись при подоланні навчальних втрат.</a:t>
            </a:r>
            <a:endParaRPr i="0" sz="2200" u="none" cap="none" strike="noStrike">
              <a:solidFill>
                <a:schemeClr val="lt1"/>
              </a:solidFill>
            </a:endParaRPr>
          </a:p>
          <a:p>
            <a:pPr indent="-368300" lvl="0" marL="457200" marR="0" rtl="0" algn="l">
              <a:lnSpc>
                <a:spcPct val="110000"/>
              </a:lnSpc>
              <a:spcBef>
                <a:spcPts val="1000"/>
              </a:spcBef>
              <a:spcAft>
                <a:spcPts val="0"/>
              </a:spcAft>
              <a:buClr>
                <a:schemeClr val="lt1"/>
              </a:buClr>
              <a:buSzPts val="2200"/>
              <a:buChar char="●"/>
            </a:pPr>
            <a:r>
              <a:rPr i="0" lang="ru-RU" sz="2200" u="none" cap="none" strike="noStrike">
                <a:solidFill>
                  <a:schemeClr val="lt1"/>
                </a:solidFill>
              </a:rPr>
              <a:t>Щоденна діяльність вчителя має включати роботу </a:t>
            </a:r>
            <a:br>
              <a:rPr i="0" lang="ru-RU" sz="2200" u="none" cap="none" strike="noStrike">
                <a:solidFill>
                  <a:schemeClr val="lt1"/>
                </a:solidFill>
              </a:rPr>
            </a:br>
            <a:r>
              <a:rPr i="0" lang="ru-RU" sz="2200" u="none" cap="none" strike="noStrike">
                <a:solidFill>
                  <a:schemeClr val="lt1"/>
                </a:solidFill>
              </a:rPr>
              <a:t>по подоланню втрат.</a:t>
            </a:r>
            <a:endParaRPr i="0" sz="2200" u="none" cap="none" strike="noStrike">
              <a:solidFill>
                <a:schemeClr val="lt1"/>
              </a:solidFill>
            </a:endParaRPr>
          </a:p>
          <a:p>
            <a:pPr indent="-368300" lvl="0" marL="457200" marR="0" rtl="0" algn="l">
              <a:lnSpc>
                <a:spcPct val="110000"/>
              </a:lnSpc>
              <a:spcBef>
                <a:spcPts val="1000"/>
              </a:spcBef>
              <a:spcAft>
                <a:spcPts val="0"/>
              </a:spcAft>
              <a:buClr>
                <a:schemeClr val="lt1"/>
              </a:buClr>
              <a:buSzPts val="2200"/>
              <a:buChar char="●"/>
            </a:pPr>
            <a:r>
              <a:rPr i="0" lang="ru-RU" sz="2200" u="none" cap="none" strike="noStrike">
                <a:solidFill>
                  <a:schemeClr val="lt1"/>
                </a:solidFill>
              </a:rPr>
              <a:t>Всі учні різні, всі індивідуальні.</a:t>
            </a:r>
            <a:endParaRPr i="0" sz="2200" u="none" cap="none" strike="noStrike">
              <a:solidFill>
                <a:schemeClr val="lt1"/>
              </a:solidFill>
            </a:endParaRPr>
          </a:p>
          <a:p>
            <a:pPr indent="-368300" lvl="0" marL="457200" marR="0" rtl="0" algn="l">
              <a:lnSpc>
                <a:spcPct val="110000"/>
              </a:lnSpc>
              <a:spcBef>
                <a:spcPts val="1000"/>
              </a:spcBef>
              <a:spcAft>
                <a:spcPts val="0"/>
              </a:spcAft>
              <a:buClr>
                <a:schemeClr val="lt1"/>
              </a:buClr>
              <a:buSzPts val="2200"/>
              <a:buChar char="●"/>
            </a:pPr>
            <a:r>
              <a:rPr i="0" lang="ru-RU" sz="2200" u="none" cap="none" strike="noStrike">
                <a:solidFill>
                  <a:schemeClr val="lt1"/>
                </a:solidFill>
              </a:rPr>
              <a:t>Середовище важливе.</a:t>
            </a:r>
            <a:endParaRPr i="0" sz="2200" u="none" cap="none" strike="noStrike">
              <a:solidFill>
                <a:schemeClr val="lt1"/>
              </a:solidFill>
            </a:endParaRPr>
          </a:p>
          <a:p>
            <a:pPr indent="-368300" lvl="0" marL="457200" marR="0" rtl="0" algn="l">
              <a:lnSpc>
                <a:spcPct val="110000"/>
              </a:lnSpc>
              <a:spcBef>
                <a:spcPts val="1000"/>
              </a:spcBef>
              <a:spcAft>
                <a:spcPts val="0"/>
              </a:spcAft>
              <a:buClr>
                <a:schemeClr val="lt1"/>
              </a:buClr>
              <a:buSzPts val="2200"/>
              <a:buChar char="●"/>
            </a:pPr>
            <a:r>
              <a:rPr i="0" lang="ru-RU" sz="2200" u="none" cap="none" strike="noStrike">
                <a:solidFill>
                  <a:schemeClr val="lt1"/>
                </a:solidFill>
              </a:rPr>
              <a:t>Відкритість у спілкуванні йде на користь.</a:t>
            </a:r>
            <a:endParaRPr i="0" sz="2200" u="none" cap="none" strike="noStrike">
              <a:solidFill>
                <a:schemeClr val="lt1"/>
              </a:solidFill>
            </a:endParaRPr>
          </a:p>
          <a:p>
            <a:pPr indent="-368300" lvl="0" marL="457200" marR="0" rtl="0" algn="l">
              <a:lnSpc>
                <a:spcPct val="110000"/>
              </a:lnSpc>
              <a:spcBef>
                <a:spcPts val="1000"/>
              </a:spcBef>
              <a:spcAft>
                <a:spcPts val="0"/>
              </a:spcAft>
              <a:buClr>
                <a:schemeClr val="lt1"/>
              </a:buClr>
              <a:buSzPts val="2200"/>
              <a:buChar char="●"/>
            </a:pPr>
            <a:r>
              <a:rPr i="0" lang="ru-RU" sz="2200" u="none" cap="none" strike="noStrike">
                <a:solidFill>
                  <a:schemeClr val="lt1"/>
                </a:solidFill>
              </a:rPr>
              <a:t>Пріоритетність дозволяє уникнути хаотичних дій.</a:t>
            </a:r>
            <a:endParaRPr i="0" sz="2200" u="none" cap="none" strike="noStrike">
              <a:solidFill>
                <a:schemeClr val="lt1"/>
              </a:solidFill>
            </a:endParaRPr>
          </a:p>
          <a:p>
            <a:pPr indent="-368300" lvl="0" marL="457200" marR="0" rtl="0" algn="l">
              <a:lnSpc>
                <a:spcPct val="110000"/>
              </a:lnSpc>
              <a:spcBef>
                <a:spcPts val="1000"/>
              </a:spcBef>
              <a:spcAft>
                <a:spcPts val="0"/>
              </a:spcAft>
              <a:buClr>
                <a:schemeClr val="lt1"/>
              </a:buClr>
              <a:buSzPts val="2200"/>
              <a:buChar char="●"/>
            </a:pPr>
            <a:r>
              <a:rPr i="0" lang="ru-RU" sz="2200" u="none" cap="none" strike="noStrike">
                <a:solidFill>
                  <a:schemeClr val="lt1"/>
                </a:solidFill>
              </a:rPr>
              <a:t>Різноманітність полегшує роботу.</a:t>
            </a:r>
            <a:endParaRPr i="0" sz="2200" u="none" cap="none" strike="noStrike">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4"/>
          <p:cNvSpPr/>
          <p:nvPr/>
        </p:nvSpPr>
        <p:spPr>
          <a:xfrm>
            <a:off x="-2025994" y="-2592443"/>
            <a:ext cx="4808700" cy="4808700"/>
          </a:xfrm>
          <a:prstGeom prst="ellipse">
            <a:avLst/>
          </a:prstGeom>
          <a:solidFill>
            <a:srgbClr val="BCE5FB">
              <a:alpha val="41176"/>
            </a:srgbClr>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74" name="Google Shape;74;p4"/>
          <p:cNvSpPr/>
          <p:nvPr/>
        </p:nvSpPr>
        <p:spPr>
          <a:xfrm>
            <a:off x="-5392356" y="-2020831"/>
            <a:ext cx="4808700" cy="4808700"/>
          </a:xfrm>
          <a:prstGeom prst="ellipse">
            <a:avLst/>
          </a:prstGeom>
          <a:solidFill>
            <a:srgbClr val="48A03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75" name="Google Shape;75;p4"/>
          <p:cNvSpPr txBox="1"/>
          <p:nvPr/>
        </p:nvSpPr>
        <p:spPr>
          <a:xfrm>
            <a:off x="1488125" y="658900"/>
            <a:ext cx="10981200" cy="1059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chemeClr val="dk1"/>
              </a:buClr>
              <a:buSzPts val="1100"/>
              <a:buFont typeface="Arial"/>
              <a:buNone/>
            </a:pPr>
            <a:r>
              <a:rPr b="1" lang="ru-RU" sz="3200">
                <a:solidFill>
                  <a:srgbClr val="00A212"/>
                </a:solidFill>
              </a:rPr>
              <a:t>ПЕРЕОСМИСЛЕННЯ ОСВІТНЬОЇ ПОЛІТИКИ НУШ</a:t>
            </a:r>
            <a:br>
              <a:rPr b="1" i="0" lang="ru-RU" sz="3200" u="none" cap="none" strike="noStrike">
                <a:solidFill>
                  <a:srgbClr val="00A212"/>
                </a:solidFill>
              </a:rPr>
            </a:br>
            <a:r>
              <a:rPr b="1" lang="ru-RU" sz="3200">
                <a:solidFill>
                  <a:srgbClr val="00A212"/>
                </a:solidFill>
              </a:rPr>
              <a:t>ВІДПОВІДНО ДО НОВИХ УМОВ І ВИКЛИКІВ ОСВІТИ</a:t>
            </a:r>
            <a:endParaRPr b="1" i="0" sz="3200" u="none" cap="none" strike="noStrike">
              <a:solidFill>
                <a:srgbClr val="00A212"/>
              </a:solidFill>
            </a:endParaRPr>
          </a:p>
        </p:txBody>
      </p:sp>
      <p:sp>
        <p:nvSpPr>
          <p:cNvPr id="76" name="Google Shape;76;p4"/>
          <p:cNvSpPr txBox="1"/>
          <p:nvPr/>
        </p:nvSpPr>
        <p:spPr>
          <a:xfrm>
            <a:off x="1488125" y="2137600"/>
            <a:ext cx="9496500" cy="1939500"/>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Clr>
                <a:srgbClr val="000000"/>
              </a:buClr>
              <a:buSzPts val="1800"/>
              <a:buFont typeface="Times New Roman"/>
              <a:buNone/>
            </a:pPr>
            <a:r>
              <a:rPr lang="ru-RU" sz="1800"/>
              <a:t>«</a:t>
            </a:r>
            <a:r>
              <a:rPr i="0" lang="ru-RU" sz="1800" u="none" cap="none" strike="noStrike">
                <a:solidFill>
                  <a:srgbClr val="000000"/>
                </a:solidFill>
              </a:rPr>
              <a:t>Політика</a:t>
            </a:r>
            <a:r>
              <a:rPr lang="ru-RU" sz="1800"/>
              <a:t>»</a:t>
            </a:r>
            <a:r>
              <a:rPr i="0" lang="ru-RU" sz="1800" u="none" cap="none" strike="noStrike">
                <a:solidFill>
                  <a:srgbClr val="000000"/>
                </a:solidFill>
              </a:rPr>
              <a:t> Нової української школи має безліч переваг, що сприяють організації роботи по подоланню навчальних втрат. Та сьогодення вносить свої корективи. Оптимальне поєднання кращих практик, правильна організація освітнього середовища, інтеграція, проєктне навчання, індивідуалізація освітнього процесу – можна використати для подолання навчальних втрат. </a:t>
            </a:r>
            <a:endParaRPr i="0" sz="1800" u="none" cap="none" strike="noStrike">
              <a:solidFill>
                <a:srgbClr val="000000"/>
              </a:solidFill>
            </a:endParaRPr>
          </a:p>
        </p:txBody>
      </p:sp>
      <p:pic>
        <p:nvPicPr>
          <p:cNvPr descr="Image" id="77" name="Google Shape;77;p4"/>
          <p:cNvPicPr preferRelativeResize="0"/>
          <p:nvPr/>
        </p:nvPicPr>
        <p:blipFill rotWithShape="1">
          <a:blip r:embed="rId3">
            <a:alphaModFix/>
          </a:blip>
          <a:srcRect b="0" l="0" r="0" t="0"/>
          <a:stretch/>
        </p:blipFill>
        <p:spPr>
          <a:xfrm>
            <a:off x="201325" y="290015"/>
            <a:ext cx="1138000" cy="991310"/>
          </a:xfrm>
          <a:prstGeom prst="rect">
            <a:avLst/>
          </a:prstGeom>
          <a:noFill/>
          <a:ln>
            <a:noFill/>
          </a:ln>
        </p:spPr>
      </p:pic>
      <p:sp>
        <p:nvSpPr>
          <p:cNvPr id="78" name="Google Shape;78;p4"/>
          <p:cNvSpPr/>
          <p:nvPr/>
        </p:nvSpPr>
        <p:spPr>
          <a:xfrm>
            <a:off x="1488125" y="4343550"/>
            <a:ext cx="9963300" cy="20250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chemeClr val="dk1"/>
              </a:buClr>
              <a:buSzPts val="2000"/>
              <a:buFont typeface="Arial Black"/>
              <a:buNone/>
            </a:pPr>
            <a:r>
              <a:rPr b="1" i="0" lang="ru-RU" sz="2500" u="none" cap="none" strike="noStrike">
                <a:solidFill>
                  <a:schemeClr val="dk1"/>
                </a:solidFill>
              </a:rPr>
              <a:t>Будь-яка освітня політика потребує </a:t>
            </a:r>
            <a:endParaRPr b="1" i="0" sz="2500" u="none" cap="none" strike="noStrike">
              <a:solidFill>
                <a:srgbClr val="000000"/>
              </a:solidFill>
            </a:endParaRPr>
          </a:p>
          <a:p>
            <a:pPr indent="0" lvl="0" marL="0" marR="0" rtl="0" algn="l">
              <a:lnSpc>
                <a:spcPct val="115000"/>
              </a:lnSpc>
              <a:spcBef>
                <a:spcPts val="0"/>
              </a:spcBef>
              <a:spcAft>
                <a:spcPts val="0"/>
              </a:spcAft>
              <a:buClr>
                <a:schemeClr val="dk1"/>
              </a:buClr>
              <a:buSzPts val="2800"/>
              <a:buFont typeface="Arial Black"/>
              <a:buNone/>
            </a:pPr>
            <a:r>
              <a:rPr b="1" i="0" lang="ru-RU" sz="2500" u="none" cap="none" strike="noStrike">
                <a:solidFill>
                  <a:schemeClr val="dk1"/>
                </a:solidFill>
              </a:rPr>
              <a:t>ПОСТІЙНОГО КРИТИЧНОГО ПЕРЕОСМИСЛЕННЯ </a:t>
            </a:r>
            <a:endParaRPr b="1" i="0" sz="2500" u="none" cap="none" strike="noStrike">
              <a:solidFill>
                <a:srgbClr val="000000"/>
              </a:solidFill>
            </a:endParaRPr>
          </a:p>
          <a:p>
            <a:pPr indent="0" lvl="0" marL="0" marR="0" rtl="0" algn="l">
              <a:lnSpc>
                <a:spcPct val="115000"/>
              </a:lnSpc>
              <a:spcBef>
                <a:spcPts val="0"/>
              </a:spcBef>
              <a:spcAft>
                <a:spcPts val="0"/>
              </a:spcAft>
              <a:buClr>
                <a:schemeClr val="dk1"/>
              </a:buClr>
              <a:buSzPts val="1800"/>
              <a:buFont typeface="Arial Black"/>
              <a:buNone/>
            </a:pPr>
            <a:r>
              <a:rPr b="1" i="0" lang="ru-RU" sz="2500" u="none" cap="none" strike="noStrike">
                <a:solidFill>
                  <a:schemeClr val="dk1"/>
                </a:solidFill>
              </a:rPr>
              <a:t>залежно від нових викликів і обставин, що змінилися</a:t>
            </a:r>
            <a:endParaRPr b="1" i="0" sz="2500" u="none" cap="none" strike="noStrike">
              <a:solidFill>
                <a:srgbClr val="000000"/>
              </a:solidFill>
            </a:endParaRPr>
          </a:p>
          <a:p>
            <a:pPr indent="0" lvl="0" marL="0" marR="0" rtl="0" algn="r">
              <a:lnSpc>
                <a:spcPct val="115000"/>
              </a:lnSpc>
              <a:spcBef>
                <a:spcPts val="0"/>
              </a:spcBef>
              <a:spcAft>
                <a:spcPts val="0"/>
              </a:spcAft>
              <a:buClr>
                <a:schemeClr val="dk1"/>
              </a:buClr>
              <a:buSzPts val="1800"/>
              <a:buFont typeface="Arial Black"/>
              <a:buNone/>
            </a:pPr>
            <a:r>
              <a:rPr i="1" lang="ru-RU" sz="1800" u="none" cap="none" strike="noStrike">
                <a:solidFill>
                  <a:schemeClr val="dk1"/>
                </a:solidFill>
              </a:rPr>
              <a:t>Лілія Гриневич,</a:t>
            </a:r>
            <a:br>
              <a:rPr i="1" lang="ru-RU" sz="1800" u="none" cap="none" strike="noStrike">
                <a:solidFill>
                  <a:schemeClr val="dk1"/>
                </a:solidFill>
              </a:rPr>
            </a:br>
            <a:r>
              <a:rPr i="1" lang="ru-RU" sz="1800" u="none" cap="none" strike="noStrike">
                <a:solidFill>
                  <a:schemeClr val="dk1"/>
                </a:solidFill>
              </a:rPr>
              <a:t>міністерка освіти і науки України 2016-2019 рр.</a:t>
            </a:r>
            <a:endParaRPr i="1" sz="1400" u="none" cap="none" strike="noStrike">
              <a:solidFill>
                <a:srgbClr val="000000"/>
              </a:solidFill>
            </a:endParaRPr>
          </a:p>
        </p:txBody>
      </p:sp>
      <p:pic>
        <p:nvPicPr>
          <p:cNvPr descr="Image" id="79" name="Google Shape;79;p4"/>
          <p:cNvPicPr preferRelativeResize="0"/>
          <p:nvPr/>
        </p:nvPicPr>
        <p:blipFill rotWithShape="1">
          <a:blip r:embed="rId4">
            <a:alphaModFix/>
          </a:blip>
          <a:srcRect b="0" l="0" r="0" t="0"/>
          <a:stretch/>
        </p:blipFill>
        <p:spPr>
          <a:xfrm>
            <a:off x="-2472100" y="3959185"/>
            <a:ext cx="1138000" cy="1137075"/>
          </a:xfrm>
          <a:prstGeom prst="rect">
            <a:avLst/>
          </a:prstGeom>
          <a:noFill/>
          <a:ln>
            <a:noFill/>
          </a:ln>
        </p:spPr>
      </p:pic>
      <p:sp>
        <p:nvSpPr>
          <p:cNvPr id="80" name="Google Shape;80;p4"/>
          <p:cNvSpPr/>
          <p:nvPr/>
        </p:nvSpPr>
        <p:spPr>
          <a:xfrm>
            <a:off x="11190395" y="4528726"/>
            <a:ext cx="639000" cy="639000"/>
          </a:xfrm>
          <a:prstGeom prst="ellipse">
            <a:avLst/>
          </a:prstGeom>
          <a:solidFill>
            <a:srgbClr val="F1C23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FAFE3"/>
        </a:solidFill>
      </p:bgPr>
    </p:bg>
    <p:spTree>
      <p:nvGrpSpPr>
        <p:cNvPr id="84" name="Shape 84"/>
        <p:cNvGrpSpPr/>
        <p:nvPr/>
      </p:nvGrpSpPr>
      <p:grpSpPr>
        <a:xfrm>
          <a:off x="0" y="0"/>
          <a:ext cx="0" cy="0"/>
          <a:chOff x="0" y="0"/>
          <a:chExt cx="0" cy="0"/>
        </a:xfrm>
      </p:grpSpPr>
      <p:sp>
        <p:nvSpPr>
          <p:cNvPr id="85" name="Google Shape;85;p5"/>
          <p:cNvSpPr/>
          <p:nvPr/>
        </p:nvSpPr>
        <p:spPr>
          <a:xfrm>
            <a:off x="7485774" y="3903991"/>
            <a:ext cx="6370481" cy="6370482"/>
          </a:xfrm>
          <a:prstGeom prst="ellipse">
            <a:avLst/>
          </a:prstGeom>
          <a:solidFill>
            <a:srgbClr val="F5BEBC"/>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6" name="Google Shape;86;p5"/>
          <p:cNvSpPr/>
          <p:nvPr/>
        </p:nvSpPr>
        <p:spPr>
          <a:xfrm>
            <a:off x="1713314" y="1130066"/>
            <a:ext cx="8765372" cy="4263752"/>
          </a:xfrm>
          <a:prstGeom prst="roundRect">
            <a:avLst>
              <a:gd fmla="val 14005" name="adj"/>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Image" id="87" name="Google Shape;87;p5"/>
          <p:cNvPicPr preferRelativeResize="0"/>
          <p:nvPr/>
        </p:nvPicPr>
        <p:blipFill rotWithShape="1">
          <a:blip r:embed="rId3">
            <a:alphaModFix/>
          </a:blip>
          <a:srcRect b="0" l="0" r="0" t="0"/>
          <a:stretch/>
        </p:blipFill>
        <p:spPr>
          <a:xfrm>
            <a:off x="364798" y="164154"/>
            <a:ext cx="1458625" cy="1457436"/>
          </a:xfrm>
          <a:prstGeom prst="rect">
            <a:avLst/>
          </a:prstGeom>
          <a:noFill/>
          <a:ln>
            <a:noFill/>
          </a:ln>
        </p:spPr>
      </p:pic>
      <p:sp>
        <p:nvSpPr>
          <p:cNvPr id="88" name="Google Shape;88;p5"/>
          <p:cNvSpPr txBox="1"/>
          <p:nvPr/>
        </p:nvSpPr>
        <p:spPr>
          <a:xfrm>
            <a:off x="1713335" y="-1892051"/>
            <a:ext cx="7270200" cy="5307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3200"/>
              <a:buFont typeface="Arial"/>
              <a:buNone/>
            </a:pPr>
            <a:r>
              <a:rPr b="1" i="0" lang="ru-RU" sz="3200" u="none" cap="none" strike="noStrike">
                <a:solidFill>
                  <a:srgbClr val="000000"/>
                </a:solidFill>
                <a:latin typeface="Arial"/>
                <a:ea typeface="Arial"/>
                <a:cs typeface="Arial"/>
                <a:sym typeface="Arial"/>
              </a:rPr>
              <a:t>Вправа “Спільності”</a:t>
            </a:r>
            <a:endParaRPr b="0" i="0" sz="1600" u="none" cap="none" strike="noStrike">
              <a:solidFill>
                <a:srgbClr val="000000"/>
              </a:solidFill>
              <a:latin typeface="Arial"/>
              <a:ea typeface="Arial"/>
              <a:cs typeface="Arial"/>
              <a:sym typeface="Arial"/>
            </a:endParaRPr>
          </a:p>
        </p:txBody>
      </p:sp>
      <p:sp>
        <p:nvSpPr>
          <p:cNvPr id="89" name="Google Shape;89;p5"/>
          <p:cNvSpPr/>
          <p:nvPr/>
        </p:nvSpPr>
        <p:spPr>
          <a:xfrm>
            <a:off x="10787226" y="4301513"/>
            <a:ext cx="1092300" cy="1092300"/>
          </a:xfrm>
          <a:prstGeom prst="ellipse">
            <a:avLst/>
          </a:prstGeom>
          <a:solidFill>
            <a:srgbClr val="FFFFFF"/>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90" name="Google Shape;90;p5"/>
          <p:cNvPicPr preferRelativeResize="0"/>
          <p:nvPr/>
        </p:nvPicPr>
        <p:blipFill rotWithShape="1">
          <a:blip r:embed="rId4">
            <a:alphaModFix/>
          </a:blip>
          <a:srcRect b="0" l="0" r="0" t="0"/>
          <a:stretch/>
        </p:blipFill>
        <p:spPr>
          <a:xfrm>
            <a:off x="7063700" y="2037825"/>
            <a:ext cx="3191900" cy="3191900"/>
          </a:xfrm>
          <a:prstGeom prst="rect">
            <a:avLst/>
          </a:prstGeom>
          <a:noFill/>
          <a:ln>
            <a:noFill/>
          </a:ln>
        </p:spPr>
      </p:pic>
      <p:pic>
        <p:nvPicPr>
          <p:cNvPr id="91" name="Google Shape;91;p5"/>
          <p:cNvPicPr preferRelativeResize="0"/>
          <p:nvPr/>
        </p:nvPicPr>
        <p:blipFill rotWithShape="1">
          <a:blip r:embed="rId5">
            <a:alphaModFix/>
          </a:blip>
          <a:srcRect b="0" l="0" r="0" t="22630"/>
          <a:stretch/>
        </p:blipFill>
        <p:spPr>
          <a:xfrm>
            <a:off x="2469575" y="2395975"/>
            <a:ext cx="4835925" cy="2494400"/>
          </a:xfrm>
          <a:prstGeom prst="rect">
            <a:avLst/>
          </a:prstGeom>
          <a:noFill/>
          <a:ln>
            <a:noFill/>
          </a:ln>
        </p:spPr>
      </p:pic>
      <p:sp>
        <p:nvSpPr>
          <p:cNvPr id="92" name="Google Shape;92;p5"/>
          <p:cNvSpPr txBox="1"/>
          <p:nvPr/>
        </p:nvSpPr>
        <p:spPr>
          <a:xfrm>
            <a:off x="2469575" y="1545225"/>
            <a:ext cx="5016300" cy="492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chemeClr val="dk1"/>
              </a:buClr>
              <a:buSzPts val="1100"/>
              <a:buFont typeface="Arial"/>
              <a:buNone/>
            </a:pPr>
            <a:r>
              <a:rPr b="1" lang="ru-RU" sz="3200">
                <a:solidFill>
                  <a:srgbClr val="4FAFE3"/>
                </a:solidFill>
              </a:rPr>
              <a:t>ВПРАВА «СПІЛЬНОСТІ»</a:t>
            </a:r>
            <a:endParaRPr b="1" i="0" sz="3200" u="none" cap="none" strike="noStrike">
              <a:solidFill>
                <a:srgbClr val="4FAFE3"/>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B943"/>
        </a:solidFill>
      </p:bgPr>
    </p:bg>
    <p:spTree>
      <p:nvGrpSpPr>
        <p:cNvPr id="96" name="Shape 96"/>
        <p:cNvGrpSpPr/>
        <p:nvPr/>
      </p:nvGrpSpPr>
      <p:grpSpPr>
        <a:xfrm>
          <a:off x="0" y="0"/>
          <a:ext cx="0" cy="0"/>
          <a:chOff x="0" y="0"/>
          <a:chExt cx="0" cy="0"/>
        </a:xfrm>
      </p:grpSpPr>
      <p:pic>
        <p:nvPicPr>
          <p:cNvPr id="97" name="Google Shape;97;p6"/>
          <p:cNvPicPr preferRelativeResize="0"/>
          <p:nvPr/>
        </p:nvPicPr>
        <p:blipFill rotWithShape="1">
          <a:blip r:embed="rId3">
            <a:alphaModFix/>
          </a:blip>
          <a:srcRect b="-447" l="0" r="0" t="8955"/>
          <a:stretch/>
        </p:blipFill>
        <p:spPr>
          <a:xfrm>
            <a:off x="0" y="0"/>
            <a:ext cx="8723550" cy="3720375"/>
          </a:xfrm>
          <a:prstGeom prst="rect">
            <a:avLst/>
          </a:prstGeom>
          <a:noFill/>
          <a:ln>
            <a:noFill/>
          </a:ln>
        </p:spPr>
      </p:pic>
      <p:sp>
        <p:nvSpPr>
          <p:cNvPr id="98" name="Google Shape;98;p6"/>
          <p:cNvSpPr/>
          <p:nvPr/>
        </p:nvSpPr>
        <p:spPr>
          <a:xfrm>
            <a:off x="-635000" y="3078375"/>
            <a:ext cx="10256700" cy="3451200"/>
          </a:xfrm>
          <a:prstGeom prst="roundRect">
            <a:avLst>
              <a:gd fmla="val 13524" name="adj"/>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9" name="Google Shape;99;p6"/>
          <p:cNvSpPr/>
          <p:nvPr/>
        </p:nvSpPr>
        <p:spPr>
          <a:xfrm>
            <a:off x="7606200" y="-386525"/>
            <a:ext cx="4858800" cy="4715700"/>
          </a:xfrm>
          <a:prstGeom prst="ellipse">
            <a:avLst/>
          </a:prstGeom>
          <a:solidFill>
            <a:srgbClr val="EEB943"/>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0" name="Google Shape;100;p6"/>
          <p:cNvSpPr txBox="1"/>
          <p:nvPr/>
        </p:nvSpPr>
        <p:spPr>
          <a:xfrm>
            <a:off x="824950" y="3456825"/>
            <a:ext cx="7920900" cy="27501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chemeClr val="dk1"/>
              </a:buClr>
              <a:buSzPts val="1100"/>
              <a:buFont typeface="Arial"/>
              <a:buNone/>
            </a:pPr>
            <a:r>
              <a:rPr b="1" i="0" lang="ru-RU" sz="3500" u="none" cap="none" strike="noStrike">
                <a:solidFill>
                  <a:srgbClr val="00A212"/>
                </a:solidFill>
              </a:rPr>
              <a:t>РОЛЬ ВЧИТЕЛЯ</a:t>
            </a:r>
            <a:endParaRPr b="1" i="0" sz="1200" u="none" cap="none" strike="noStrike">
              <a:solidFill>
                <a:srgbClr val="00A212"/>
              </a:solidFill>
            </a:endParaRPr>
          </a:p>
          <a:p>
            <a:pPr indent="0" lvl="0" marL="0" marR="0" rtl="0" algn="l">
              <a:lnSpc>
                <a:spcPct val="115000"/>
              </a:lnSpc>
              <a:spcBef>
                <a:spcPts val="1000"/>
              </a:spcBef>
              <a:spcAft>
                <a:spcPts val="0"/>
              </a:spcAft>
              <a:buClr>
                <a:srgbClr val="000000"/>
              </a:buClr>
              <a:buSzPts val="1800"/>
              <a:buFont typeface="Times New Roman"/>
              <a:buNone/>
            </a:pPr>
            <a:r>
              <a:rPr i="0" lang="ru-RU" sz="2200" u="none" cap="none" strike="noStrike">
                <a:solidFill>
                  <a:srgbClr val="000000"/>
                </a:solidFill>
              </a:rPr>
              <a:t>Саме вчитель має показати учневі та його батькам, що вони є в житті один одного. Але у роботі педагога важлива межа, яку не варто перетинати. Слід дозволяти дітям пробувати, долати труднощі, часом помилятися, але рухатись далі, відчуваючи підтримку.</a:t>
            </a:r>
            <a:endParaRPr i="0" sz="2200" u="none" cap="none" strike="noStrike">
              <a:solidFill>
                <a:srgbClr val="000000"/>
              </a:solidFill>
            </a:endParaRPr>
          </a:p>
        </p:txBody>
      </p:sp>
      <p:pic>
        <p:nvPicPr>
          <p:cNvPr descr="Image" id="101" name="Google Shape;101;p6"/>
          <p:cNvPicPr preferRelativeResize="0"/>
          <p:nvPr/>
        </p:nvPicPr>
        <p:blipFill rotWithShape="1">
          <a:blip r:embed="rId4">
            <a:alphaModFix/>
          </a:blip>
          <a:srcRect b="0" l="0" r="0" t="0"/>
          <a:stretch/>
        </p:blipFill>
        <p:spPr>
          <a:xfrm>
            <a:off x="10442891" y="5211431"/>
            <a:ext cx="1235130" cy="1221534"/>
          </a:xfrm>
          <a:prstGeom prst="rect">
            <a:avLst/>
          </a:prstGeom>
          <a:noFill/>
          <a:ln>
            <a:noFill/>
          </a:ln>
        </p:spPr>
      </p:pic>
      <p:sp>
        <p:nvSpPr>
          <p:cNvPr id="102" name="Google Shape;102;p6"/>
          <p:cNvSpPr txBox="1"/>
          <p:nvPr/>
        </p:nvSpPr>
        <p:spPr>
          <a:xfrm>
            <a:off x="11387175" y="-815325"/>
            <a:ext cx="4637400" cy="631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chemeClr val="dk1"/>
              </a:buClr>
              <a:buSzPts val="1100"/>
              <a:buFont typeface="Arial"/>
              <a:buNone/>
            </a:pPr>
            <a:r>
              <a:rPr b="0" i="0" lang="ru-RU" sz="4100" u="none" cap="none" strike="noStrike">
                <a:solidFill>
                  <a:srgbClr val="CC4125"/>
                </a:solidFill>
                <a:latin typeface="Impact"/>
                <a:ea typeface="Impact"/>
                <a:cs typeface="Impact"/>
                <a:sym typeface="Impact"/>
              </a:rPr>
              <a:t>РОЛЬ ВЧИТЕЛЯ</a:t>
            </a:r>
            <a:endParaRPr b="0" i="0" sz="4100" u="none" cap="none" strike="noStrike">
              <a:solidFill>
                <a:srgbClr val="CC4125"/>
              </a:solidFill>
              <a:latin typeface="Impact"/>
              <a:ea typeface="Impact"/>
              <a:cs typeface="Impact"/>
              <a:sym typeface="Impact"/>
            </a:endParaRPr>
          </a:p>
        </p:txBody>
      </p:sp>
      <p:pic>
        <p:nvPicPr>
          <p:cNvPr descr="pexels-mikhail-nilov-6981004.jpg" id="103" name="Google Shape;103;p6"/>
          <p:cNvPicPr preferRelativeResize="0"/>
          <p:nvPr/>
        </p:nvPicPr>
        <p:blipFill rotWithShape="1">
          <a:blip r:embed="rId5">
            <a:alphaModFix/>
          </a:blip>
          <a:srcRect b="13634" l="779" r="776" t="20736"/>
          <a:stretch/>
        </p:blipFill>
        <p:spPr>
          <a:xfrm>
            <a:off x="8033699" y="248476"/>
            <a:ext cx="3832584" cy="3832575"/>
          </a:xfrm>
          <a:custGeom>
            <a:rect b="b" l="l" r="r" t="t"/>
            <a:pathLst>
              <a:path extrusionOk="0" h="20595" w="19679">
                <a:moveTo>
                  <a:pt x="9838" y="0"/>
                </a:moveTo>
                <a:cubicBezTo>
                  <a:pt x="7320" y="0"/>
                  <a:pt x="4803" y="1005"/>
                  <a:pt x="2881" y="3016"/>
                </a:cubicBezTo>
                <a:cubicBezTo>
                  <a:pt x="-961" y="7037"/>
                  <a:pt x="-961" y="13558"/>
                  <a:pt x="2881" y="17579"/>
                </a:cubicBezTo>
                <a:cubicBezTo>
                  <a:pt x="6724" y="21600"/>
                  <a:pt x="12954" y="21600"/>
                  <a:pt x="16797" y="17579"/>
                </a:cubicBezTo>
                <a:cubicBezTo>
                  <a:pt x="20639" y="13558"/>
                  <a:pt x="20639" y="7037"/>
                  <a:pt x="16797" y="3016"/>
                </a:cubicBezTo>
                <a:cubicBezTo>
                  <a:pt x="14875" y="1005"/>
                  <a:pt x="12356" y="0"/>
                  <a:pt x="9838" y="0"/>
                </a:cubicBezTo>
                <a:close/>
              </a:path>
            </a:pathLst>
          </a:cu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A212"/>
        </a:solidFill>
      </p:bgPr>
    </p:bg>
    <p:spTree>
      <p:nvGrpSpPr>
        <p:cNvPr id="107" name="Shape 107"/>
        <p:cNvGrpSpPr/>
        <p:nvPr/>
      </p:nvGrpSpPr>
      <p:grpSpPr>
        <a:xfrm>
          <a:off x="0" y="0"/>
          <a:ext cx="0" cy="0"/>
          <a:chOff x="0" y="0"/>
          <a:chExt cx="0" cy="0"/>
        </a:xfrm>
      </p:grpSpPr>
      <p:sp>
        <p:nvSpPr>
          <p:cNvPr id="108" name="Google Shape;108;p7"/>
          <p:cNvSpPr/>
          <p:nvPr/>
        </p:nvSpPr>
        <p:spPr>
          <a:xfrm>
            <a:off x="-399633" y="-2309005"/>
            <a:ext cx="6370500" cy="6370500"/>
          </a:xfrm>
          <a:prstGeom prst="ellipse">
            <a:avLst/>
          </a:prstGeom>
          <a:solidFill>
            <a:srgbClr val="F5BEBC"/>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9" name="Google Shape;109;p7"/>
          <p:cNvSpPr txBox="1"/>
          <p:nvPr/>
        </p:nvSpPr>
        <p:spPr>
          <a:xfrm>
            <a:off x="384576" y="376525"/>
            <a:ext cx="5647800" cy="661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4300"/>
              <a:buFont typeface="Arial"/>
              <a:buNone/>
            </a:pPr>
            <a:r>
              <a:rPr b="1" i="0" lang="ru-RU" sz="4300" u="none" cap="none" strike="noStrike">
                <a:solidFill>
                  <a:srgbClr val="FFFFFF"/>
                </a:solidFill>
                <a:latin typeface="Arial"/>
                <a:ea typeface="Arial"/>
                <a:cs typeface="Arial"/>
                <a:sym typeface="Arial"/>
              </a:rPr>
              <a:t>НАВІЩО ЦЕ НАМ?</a:t>
            </a:r>
            <a:endParaRPr b="1" i="0" sz="4300" u="none" cap="none" strike="noStrike">
              <a:solidFill>
                <a:srgbClr val="FFFFFF"/>
              </a:solidFill>
              <a:latin typeface="Arial"/>
              <a:ea typeface="Arial"/>
              <a:cs typeface="Arial"/>
              <a:sym typeface="Arial"/>
            </a:endParaRPr>
          </a:p>
        </p:txBody>
      </p:sp>
      <p:pic>
        <p:nvPicPr>
          <p:cNvPr descr="Image" id="110" name="Google Shape;110;p7"/>
          <p:cNvPicPr preferRelativeResize="0"/>
          <p:nvPr/>
        </p:nvPicPr>
        <p:blipFill rotWithShape="1">
          <a:blip r:embed="rId3">
            <a:alphaModFix/>
          </a:blip>
          <a:srcRect b="0" l="0" r="0" t="0"/>
          <a:stretch/>
        </p:blipFill>
        <p:spPr>
          <a:xfrm>
            <a:off x="-1877400" y="1176483"/>
            <a:ext cx="1635742" cy="1617736"/>
          </a:xfrm>
          <a:prstGeom prst="rect">
            <a:avLst/>
          </a:prstGeom>
          <a:noFill/>
          <a:ln>
            <a:noFill/>
          </a:ln>
        </p:spPr>
      </p:pic>
      <p:pic>
        <p:nvPicPr>
          <p:cNvPr descr="Image" id="111" name="Google Shape;111;p7"/>
          <p:cNvPicPr preferRelativeResize="0"/>
          <p:nvPr/>
        </p:nvPicPr>
        <p:blipFill rotWithShape="1">
          <a:blip r:embed="rId4">
            <a:alphaModFix/>
          </a:blip>
          <a:srcRect b="0" l="0" r="34529" t="44925"/>
          <a:stretch/>
        </p:blipFill>
        <p:spPr>
          <a:xfrm>
            <a:off x="9400286" y="-20834"/>
            <a:ext cx="2801350" cy="2356503"/>
          </a:xfrm>
          <a:prstGeom prst="rect">
            <a:avLst/>
          </a:prstGeom>
          <a:noFill/>
          <a:ln>
            <a:noFill/>
          </a:ln>
        </p:spPr>
      </p:pic>
      <p:pic>
        <p:nvPicPr>
          <p:cNvPr id="112" name="Google Shape;112;p7"/>
          <p:cNvPicPr preferRelativeResize="0"/>
          <p:nvPr/>
        </p:nvPicPr>
        <p:blipFill rotWithShape="1">
          <a:blip r:embed="rId5">
            <a:alphaModFix/>
          </a:blip>
          <a:srcRect b="0" l="0" r="0" t="0"/>
          <a:stretch/>
        </p:blipFill>
        <p:spPr>
          <a:xfrm>
            <a:off x="4514026" y="1344274"/>
            <a:ext cx="7339075" cy="5137326"/>
          </a:xfrm>
          <a:prstGeom prst="rect">
            <a:avLst/>
          </a:prstGeom>
          <a:noFill/>
          <a:ln>
            <a:noFill/>
          </a:ln>
        </p:spPr>
      </p:pic>
      <p:sp>
        <p:nvSpPr>
          <p:cNvPr id="113" name="Google Shape;113;p7"/>
          <p:cNvSpPr txBox="1"/>
          <p:nvPr/>
        </p:nvSpPr>
        <p:spPr>
          <a:xfrm>
            <a:off x="15215334" y="2415909"/>
            <a:ext cx="34596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Times New Roman"/>
              <a:buNone/>
            </a:pPr>
            <a:r>
              <a:rPr b="1" i="0" lang="ru-RU" sz="2400" u="none" cap="none" strike="noStrike">
                <a:solidFill>
                  <a:schemeClr val="dk1"/>
                </a:solidFill>
                <a:latin typeface="Times New Roman"/>
                <a:ea typeface="Times New Roman"/>
                <a:cs typeface="Times New Roman"/>
                <a:sym typeface="Times New Roman"/>
              </a:rPr>
              <a:t>Порахуйте , скільки тут червоних кружечків.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Times New Roman"/>
              <a:buNone/>
            </a:pPr>
            <a:r>
              <a:rPr b="1" i="0" lang="ru-RU" sz="2400" u="none" cap="none" strike="noStrike">
                <a:solidFill>
                  <a:schemeClr val="dk1"/>
                </a:solidFill>
                <a:latin typeface="Times New Roman"/>
                <a:ea typeface="Times New Roman"/>
                <a:cs typeface="Times New Roman"/>
                <a:sym typeface="Times New Roman"/>
              </a:rPr>
              <a:t>⏰  30 секунд. </a:t>
            </a:r>
            <a:endParaRPr b="1" i="0" sz="2400" u="none" cap="none" strike="noStrike">
              <a:solidFill>
                <a:schemeClr val="dk1"/>
              </a:solidFill>
              <a:latin typeface="Times New Roman"/>
              <a:ea typeface="Times New Roman"/>
              <a:cs typeface="Times New Roman"/>
              <a:sym typeface="Times New Roman"/>
            </a:endParaRPr>
          </a:p>
        </p:txBody>
      </p:sp>
      <p:sp>
        <p:nvSpPr>
          <p:cNvPr id="114" name="Google Shape;114;p7"/>
          <p:cNvSpPr txBox="1"/>
          <p:nvPr/>
        </p:nvSpPr>
        <p:spPr>
          <a:xfrm>
            <a:off x="384575" y="1176475"/>
            <a:ext cx="3780600" cy="13890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2500"/>
              <a:buFont typeface="Arial"/>
              <a:buNone/>
            </a:pPr>
            <a:r>
              <a:rPr b="1" i="0" lang="ru-RU" sz="2300" u="none" cap="none" strike="noStrike">
                <a:solidFill>
                  <a:schemeClr val="lt1"/>
                </a:solidFill>
              </a:rPr>
              <a:t>Порахуйте, скільки тут червоних кружечків.</a:t>
            </a:r>
            <a:endParaRPr b="1" i="0" sz="2300" u="none" cap="none" strike="noStrike">
              <a:solidFill>
                <a:schemeClr val="lt1"/>
              </a:solidFill>
            </a:endParaRPr>
          </a:p>
          <a:p>
            <a:pPr indent="0" lvl="0" marL="0" marR="0" rtl="0" algn="l">
              <a:lnSpc>
                <a:spcPct val="115000"/>
              </a:lnSpc>
              <a:spcBef>
                <a:spcPts val="1000"/>
              </a:spcBef>
              <a:spcAft>
                <a:spcPts val="0"/>
              </a:spcAft>
              <a:buClr>
                <a:srgbClr val="000000"/>
              </a:buClr>
              <a:buSzPts val="2500"/>
              <a:buFont typeface="Arial"/>
              <a:buNone/>
            </a:pPr>
            <a:r>
              <a:rPr b="1" i="0" lang="ru-RU" sz="2300" u="none" cap="none" strike="noStrike">
                <a:solidFill>
                  <a:schemeClr val="lt1"/>
                </a:solidFill>
              </a:rPr>
              <a:t>⏰ 30 секунд.</a:t>
            </a:r>
            <a:endParaRPr b="1" i="0" sz="2300" u="none" cap="none" strike="noStrike">
              <a:solidFill>
                <a:schemeClr val="lt1"/>
              </a:solidFill>
            </a:endParaRPr>
          </a:p>
        </p:txBody>
      </p:sp>
      <p:sp>
        <p:nvSpPr>
          <p:cNvPr id="115" name="Google Shape;115;p7"/>
          <p:cNvSpPr/>
          <p:nvPr/>
        </p:nvSpPr>
        <p:spPr>
          <a:xfrm>
            <a:off x="-3406283" y="5227120"/>
            <a:ext cx="6370500" cy="6370500"/>
          </a:xfrm>
          <a:prstGeom prst="ellipse">
            <a:avLst/>
          </a:prstGeom>
          <a:solidFill>
            <a:srgbClr val="F5BEBC"/>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A212"/>
        </a:solidFill>
      </p:bgPr>
    </p:bg>
    <p:spTree>
      <p:nvGrpSpPr>
        <p:cNvPr id="119" name="Shape 119"/>
        <p:cNvGrpSpPr/>
        <p:nvPr/>
      </p:nvGrpSpPr>
      <p:grpSpPr>
        <a:xfrm>
          <a:off x="0" y="0"/>
          <a:ext cx="0" cy="0"/>
          <a:chOff x="0" y="0"/>
          <a:chExt cx="0" cy="0"/>
        </a:xfrm>
      </p:grpSpPr>
      <p:sp>
        <p:nvSpPr>
          <p:cNvPr id="120" name="Google Shape;120;p8"/>
          <p:cNvSpPr/>
          <p:nvPr/>
        </p:nvSpPr>
        <p:spPr>
          <a:xfrm>
            <a:off x="-3406283" y="5227120"/>
            <a:ext cx="6370500" cy="6370500"/>
          </a:xfrm>
          <a:prstGeom prst="ellipse">
            <a:avLst/>
          </a:prstGeom>
          <a:solidFill>
            <a:srgbClr val="F5BEBC"/>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21" name="Google Shape;121;p8"/>
          <p:cNvSpPr/>
          <p:nvPr/>
        </p:nvSpPr>
        <p:spPr>
          <a:xfrm>
            <a:off x="-399633" y="-2309005"/>
            <a:ext cx="6370500" cy="6370500"/>
          </a:xfrm>
          <a:prstGeom prst="ellipse">
            <a:avLst/>
          </a:prstGeom>
          <a:solidFill>
            <a:srgbClr val="F5BEBC"/>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22" name="Google Shape;122;p8"/>
          <p:cNvSpPr txBox="1"/>
          <p:nvPr/>
        </p:nvSpPr>
        <p:spPr>
          <a:xfrm>
            <a:off x="384576" y="545350"/>
            <a:ext cx="5647800" cy="661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4300"/>
              <a:buFont typeface="Arial"/>
              <a:buNone/>
            </a:pPr>
            <a:r>
              <a:rPr b="1" i="0" lang="ru-RU" sz="4300" u="none" cap="none" strike="noStrike">
                <a:solidFill>
                  <a:srgbClr val="FFFFFF"/>
                </a:solidFill>
                <a:latin typeface="Arial"/>
                <a:ea typeface="Arial"/>
                <a:cs typeface="Arial"/>
                <a:sym typeface="Arial"/>
              </a:rPr>
              <a:t>НАВІЩО ЦЕ НАМ?</a:t>
            </a:r>
            <a:endParaRPr b="1" i="0" sz="4300" u="none" cap="none" strike="noStrike">
              <a:solidFill>
                <a:srgbClr val="FFFFFF"/>
              </a:solidFill>
              <a:latin typeface="Arial"/>
              <a:ea typeface="Arial"/>
              <a:cs typeface="Arial"/>
              <a:sym typeface="Arial"/>
            </a:endParaRPr>
          </a:p>
        </p:txBody>
      </p:sp>
      <p:pic>
        <p:nvPicPr>
          <p:cNvPr descr="Image" id="123" name="Google Shape;123;p8"/>
          <p:cNvPicPr preferRelativeResize="0"/>
          <p:nvPr/>
        </p:nvPicPr>
        <p:blipFill rotWithShape="1">
          <a:blip r:embed="rId3">
            <a:alphaModFix/>
          </a:blip>
          <a:srcRect b="0" l="0" r="34529" t="44925"/>
          <a:stretch/>
        </p:blipFill>
        <p:spPr>
          <a:xfrm>
            <a:off x="9400286" y="-20834"/>
            <a:ext cx="2801351" cy="2356504"/>
          </a:xfrm>
          <a:prstGeom prst="rect">
            <a:avLst/>
          </a:prstGeom>
          <a:noFill/>
          <a:ln>
            <a:noFill/>
          </a:ln>
        </p:spPr>
      </p:pic>
      <p:pic>
        <p:nvPicPr>
          <p:cNvPr id="124" name="Google Shape;124;p8"/>
          <p:cNvPicPr preferRelativeResize="0"/>
          <p:nvPr/>
        </p:nvPicPr>
        <p:blipFill rotWithShape="1">
          <a:blip r:embed="rId4">
            <a:alphaModFix/>
          </a:blip>
          <a:srcRect b="0" l="0" r="0" t="0"/>
          <a:stretch/>
        </p:blipFill>
        <p:spPr>
          <a:xfrm>
            <a:off x="4514024" y="1344253"/>
            <a:ext cx="7339075" cy="513734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9"/>
          <p:cNvSpPr txBox="1"/>
          <p:nvPr/>
        </p:nvSpPr>
        <p:spPr>
          <a:xfrm>
            <a:off x="684250" y="2210675"/>
            <a:ext cx="12387900" cy="3507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4100"/>
              <a:buFont typeface="Arial"/>
              <a:buNone/>
            </a:pPr>
            <a:r>
              <a:rPr b="1" i="0" lang="ru-RU" sz="2500" u="none" cap="none" strike="noStrike">
                <a:solidFill>
                  <a:schemeClr val="dk1"/>
                </a:solidFill>
              </a:rPr>
              <a:t>Документи для створення карти:</a:t>
            </a:r>
            <a:endParaRPr b="1" i="0" sz="2500" u="none" cap="none" strike="noStrike">
              <a:solidFill>
                <a:schemeClr val="dk1"/>
              </a:solidFill>
            </a:endParaRPr>
          </a:p>
          <a:p>
            <a:pPr indent="-342900" lvl="0" marL="342900" marR="0" rtl="0" algn="l">
              <a:lnSpc>
                <a:spcPct val="115000"/>
              </a:lnSpc>
              <a:spcBef>
                <a:spcPts val="0"/>
              </a:spcBef>
              <a:spcAft>
                <a:spcPts val="0"/>
              </a:spcAft>
              <a:buClr>
                <a:srgbClr val="000000"/>
              </a:buClr>
              <a:buSzPts val="2200"/>
              <a:buChar char="•"/>
            </a:pPr>
            <a:r>
              <a:rPr i="0" lang="ru-RU" sz="2200" u="none" cap="none" strike="noStrike">
                <a:solidFill>
                  <a:srgbClr val="000000"/>
                </a:solidFill>
              </a:rPr>
              <a:t>Державний стандарт початкової освіти</a:t>
            </a:r>
            <a:endParaRPr i="0" sz="2200" u="none" cap="none" strike="noStrike">
              <a:solidFill>
                <a:srgbClr val="000000"/>
              </a:solidFill>
            </a:endParaRPr>
          </a:p>
          <a:p>
            <a:pPr indent="-342900" lvl="0" marL="342900" marR="0" rtl="0" algn="l">
              <a:lnSpc>
                <a:spcPct val="115000"/>
              </a:lnSpc>
              <a:spcBef>
                <a:spcPts val="0"/>
              </a:spcBef>
              <a:spcAft>
                <a:spcPts val="0"/>
              </a:spcAft>
              <a:buClr>
                <a:srgbClr val="000000"/>
              </a:buClr>
              <a:buSzPts val="2200"/>
              <a:buChar char="•"/>
            </a:pPr>
            <a:r>
              <a:rPr i="0" lang="ru-RU" sz="2200" u="none" cap="none" strike="noStrike">
                <a:solidFill>
                  <a:srgbClr val="000000"/>
                </a:solidFill>
              </a:rPr>
              <a:t>Типова освітня програма, розроблена під керівництвом Савченко О. Я. 1-2 клас</a:t>
            </a:r>
            <a:endParaRPr i="0" sz="2200" u="none" cap="none" strike="noStrike">
              <a:solidFill>
                <a:srgbClr val="000000"/>
              </a:solidFill>
            </a:endParaRPr>
          </a:p>
          <a:p>
            <a:pPr indent="-342900" lvl="0" marL="342900" marR="0" rtl="0" algn="l">
              <a:lnSpc>
                <a:spcPct val="115000"/>
              </a:lnSpc>
              <a:spcBef>
                <a:spcPts val="0"/>
              </a:spcBef>
              <a:spcAft>
                <a:spcPts val="0"/>
              </a:spcAft>
              <a:buClr>
                <a:srgbClr val="000000"/>
              </a:buClr>
              <a:buSzPts val="2200"/>
              <a:buChar char="•"/>
            </a:pPr>
            <a:r>
              <a:rPr i="0" lang="ru-RU" sz="2200" u="none" cap="none" strike="noStrike">
                <a:solidFill>
                  <a:srgbClr val="000000"/>
                </a:solidFill>
              </a:rPr>
              <a:t>Типова освітня програма, розроблена під керівництвом Шияна Р. Б. 1-2 клас</a:t>
            </a:r>
            <a:endParaRPr i="0" sz="2200" u="none" cap="none" strike="noStrike">
              <a:solidFill>
                <a:srgbClr val="000000"/>
              </a:solidFill>
            </a:endParaRPr>
          </a:p>
          <a:p>
            <a:pPr indent="-342900" lvl="0" marL="342900" marR="0" rtl="0" algn="l">
              <a:lnSpc>
                <a:spcPct val="115000"/>
              </a:lnSpc>
              <a:spcBef>
                <a:spcPts val="0"/>
              </a:spcBef>
              <a:spcAft>
                <a:spcPts val="0"/>
              </a:spcAft>
              <a:buClr>
                <a:srgbClr val="000000"/>
              </a:buClr>
              <a:buSzPts val="2200"/>
              <a:buChar char="•"/>
            </a:pPr>
            <a:r>
              <a:rPr i="0" lang="ru-RU" sz="2200" u="none" cap="none" strike="noStrike">
                <a:solidFill>
                  <a:srgbClr val="000000"/>
                </a:solidFill>
              </a:rPr>
              <a:t>Типова освітня програма, розроблена під керівництвом Савченко О. Я. 3-4 клас</a:t>
            </a:r>
            <a:endParaRPr i="0" sz="2200" u="none" cap="none" strike="noStrike">
              <a:solidFill>
                <a:srgbClr val="000000"/>
              </a:solidFill>
            </a:endParaRPr>
          </a:p>
          <a:p>
            <a:pPr indent="-342900" lvl="0" marL="342900" marR="0" rtl="0" algn="l">
              <a:lnSpc>
                <a:spcPct val="115000"/>
              </a:lnSpc>
              <a:spcBef>
                <a:spcPts val="0"/>
              </a:spcBef>
              <a:spcAft>
                <a:spcPts val="0"/>
              </a:spcAft>
              <a:buClr>
                <a:srgbClr val="000000"/>
              </a:buClr>
              <a:buSzPts val="2200"/>
              <a:buChar char="•"/>
            </a:pPr>
            <a:r>
              <a:rPr i="0" lang="ru-RU" sz="2200" u="none" cap="none" strike="noStrike">
                <a:solidFill>
                  <a:srgbClr val="000000"/>
                </a:solidFill>
              </a:rPr>
              <a:t>Типова освітня програма, розроблена під керівництвом Шияна Р. Б. 3-4 клас</a:t>
            </a:r>
            <a:endParaRPr i="0" sz="2200" u="none" cap="none" strike="noStrike">
              <a:solidFill>
                <a:srgbClr val="000000"/>
              </a:solidFill>
            </a:endParaRPr>
          </a:p>
          <a:p>
            <a:pPr indent="-342900" lvl="0" marL="342900" marR="0" rtl="0" algn="l">
              <a:lnSpc>
                <a:spcPct val="115000"/>
              </a:lnSpc>
              <a:spcBef>
                <a:spcPts val="0"/>
              </a:spcBef>
              <a:spcAft>
                <a:spcPts val="0"/>
              </a:spcAft>
              <a:buClr>
                <a:srgbClr val="000000"/>
              </a:buClr>
              <a:buSzPts val="2200"/>
              <a:buChar char="•"/>
            </a:pPr>
            <a:r>
              <a:rPr i="0" lang="ru-RU" sz="2200" u="none" cap="none" strike="noStrike">
                <a:solidFill>
                  <a:srgbClr val="000000"/>
                </a:solidFill>
              </a:rPr>
              <a:t>Освітня програма закладу освіти</a:t>
            </a:r>
            <a:endParaRPr i="0" sz="2200" u="none" cap="none" strike="noStrike">
              <a:solidFill>
                <a:srgbClr val="000000"/>
              </a:solidFill>
            </a:endParaRPr>
          </a:p>
          <a:p>
            <a:pPr indent="-342900" lvl="0" marL="342900" marR="0" rtl="0" algn="l">
              <a:lnSpc>
                <a:spcPct val="115000"/>
              </a:lnSpc>
              <a:spcBef>
                <a:spcPts val="0"/>
              </a:spcBef>
              <a:spcAft>
                <a:spcPts val="0"/>
              </a:spcAft>
              <a:buClr>
                <a:srgbClr val="000000"/>
              </a:buClr>
              <a:buSzPts val="2200"/>
              <a:buChar char="•"/>
            </a:pPr>
            <a:r>
              <a:rPr i="0" lang="ru-RU" sz="2200" u="none" cap="none" strike="noStrike">
                <a:solidFill>
                  <a:srgbClr val="000000"/>
                </a:solidFill>
              </a:rPr>
              <a:t>Свідоцтво досягнень 1-2 клас</a:t>
            </a:r>
            <a:endParaRPr i="0" sz="2200" u="none" cap="none" strike="noStrike">
              <a:solidFill>
                <a:srgbClr val="000000"/>
              </a:solidFill>
            </a:endParaRPr>
          </a:p>
          <a:p>
            <a:pPr indent="-342900" lvl="0" marL="342900" marR="0" rtl="0" algn="l">
              <a:lnSpc>
                <a:spcPct val="115000"/>
              </a:lnSpc>
              <a:spcBef>
                <a:spcPts val="0"/>
              </a:spcBef>
              <a:spcAft>
                <a:spcPts val="0"/>
              </a:spcAft>
              <a:buClr>
                <a:srgbClr val="000000"/>
              </a:buClr>
              <a:buSzPts val="2200"/>
              <a:buChar char="•"/>
            </a:pPr>
            <a:r>
              <a:rPr i="0" lang="ru-RU" sz="2200" u="none" cap="none" strike="noStrike">
                <a:solidFill>
                  <a:srgbClr val="000000"/>
                </a:solidFill>
              </a:rPr>
              <a:t>Свідоцтво досягнень 3-4 клас</a:t>
            </a:r>
            <a:endParaRPr i="0" sz="2200" u="none" cap="none" strike="noStrike">
              <a:solidFill>
                <a:srgbClr val="000000"/>
              </a:solidFill>
            </a:endParaRPr>
          </a:p>
        </p:txBody>
      </p:sp>
      <p:sp>
        <p:nvSpPr>
          <p:cNvPr id="130" name="Google Shape;130;p9"/>
          <p:cNvSpPr/>
          <p:nvPr/>
        </p:nvSpPr>
        <p:spPr>
          <a:xfrm>
            <a:off x="9160831" y="5049294"/>
            <a:ext cx="4808700" cy="4808700"/>
          </a:xfrm>
          <a:prstGeom prst="ellipse">
            <a:avLst/>
          </a:prstGeom>
          <a:solidFill>
            <a:srgbClr val="4FAFE3"/>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31" name="Google Shape;131;p9"/>
          <p:cNvSpPr txBox="1"/>
          <p:nvPr/>
        </p:nvSpPr>
        <p:spPr>
          <a:xfrm>
            <a:off x="684250" y="567438"/>
            <a:ext cx="10981200" cy="1059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chemeClr val="dk1"/>
              </a:buClr>
              <a:buSzPts val="1100"/>
              <a:buFont typeface="Arial"/>
              <a:buNone/>
            </a:pPr>
            <a:r>
              <a:rPr b="1" lang="ru-RU" sz="3200">
                <a:solidFill>
                  <a:srgbClr val="4FAFE3"/>
                </a:solidFill>
              </a:rPr>
              <a:t>КАРТА ОПОРНИХ ЗНАНЬ —</a:t>
            </a:r>
            <a:br>
              <a:rPr b="1" i="0" lang="ru-RU" sz="3200" u="none" cap="none" strike="noStrike">
                <a:solidFill>
                  <a:srgbClr val="4FAFE3"/>
                </a:solidFill>
              </a:rPr>
            </a:br>
            <a:r>
              <a:rPr b="1" lang="ru-RU" sz="3200">
                <a:solidFill>
                  <a:srgbClr val="4FAFE3"/>
                </a:solidFill>
              </a:rPr>
              <a:t>СТРИЖЕНЬ В ПЛАНУВАННІ ПОДОЛАННЯ ВТРАТ</a:t>
            </a:r>
            <a:endParaRPr b="1" i="0" sz="3200" u="none" cap="none" strike="noStrike">
              <a:solidFill>
                <a:srgbClr val="4FAFE3"/>
              </a:solidFill>
            </a:endParaRPr>
          </a:p>
        </p:txBody>
      </p:sp>
      <p:pic>
        <p:nvPicPr>
          <p:cNvPr descr="Image" id="132" name="Google Shape;132;p9"/>
          <p:cNvPicPr preferRelativeResize="0"/>
          <p:nvPr/>
        </p:nvPicPr>
        <p:blipFill rotWithShape="1">
          <a:blip r:embed="rId3">
            <a:alphaModFix/>
          </a:blip>
          <a:srcRect b="0" l="0" r="0" t="0"/>
          <a:stretch/>
        </p:blipFill>
        <p:spPr>
          <a:xfrm>
            <a:off x="10957596" y="5727253"/>
            <a:ext cx="707851" cy="700050"/>
          </a:xfrm>
          <a:prstGeom prst="rect">
            <a:avLst/>
          </a:prstGeom>
          <a:noFill/>
          <a:ln>
            <a:noFill/>
          </a:ln>
        </p:spPr>
      </p:pic>
      <p:sp>
        <p:nvSpPr>
          <p:cNvPr id="133" name="Google Shape;133;p9"/>
          <p:cNvSpPr/>
          <p:nvPr/>
        </p:nvSpPr>
        <p:spPr>
          <a:xfrm>
            <a:off x="-2012730" y="-191849"/>
            <a:ext cx="639000" cy="639000"/>
          </a:xfrm>
          <a:prstGeom prst="ellipse">
            <a:avLst/>
          </a:prstGeom>
          <a:solidFill>
            <a:srgbClr val="F1C23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34" name="Google Shape;134;p9"/>
          <p:cNvSpPr/>
          <p:nvPr/>
        </p:nvSpPr>
        <p:spPr>
          <a:xfrm>
            <a:off x="9015125" y="4795750"/>
            <a:ext cx="877200" cy="816600"/>
          </a:xfrm>
          <a:prstGeom prst="ellipse">
            <a:avLst/>
          </a:prstGeom>
          <a:solidFill>
            <a:srgbClr val="F1C23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Тема Office">
  <a:themeElements>
    <a:clrScheme name="Тема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Тема Office">
  <a:themeElements>
    <a:clrScheme name="Тема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